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95" r:id="rId3"/>
    <p:sldMasterId id="2147483707" r:id="rId4"/>
    <p:sldMasterId id="2147483719" r:id="rId5"/>
    <p:sldMasterId id="2147483738" r:id="rId6"/>
    <p:sldMasterId id="2147483750" r:id="rId7"/>
  </p:sldMasterIdLst>
  <p:notesMasterIdLst>
    <p:notesMasterId r:id="rId23"/>
  </p:notesMasterIdLst>
  <p:handoutMasterIdLst>
    <p:handoutMasterId r:id="rId24"/>
  </p:handoutMasterIdLst>
  <p:sldIdLst>
    <p:sldId id="301" r:id="rId8"/>
    <p:sldId id="300" r:id="rId9"/>
    <p:sldId id="299" r:id="rId10"/>
    <p:sldId id="394" r:id="rId11"/>
    <p:sldId id="397" r:id="rId12"/>
    <p:sldId id="331" r:id="rId13"/>
    <p:sldId id="488" r:id="rId14"/>
    <p:sldId id="329" r:id="rId15"/>
    <p:sldId id="334" r:id="rId16"/>
    <p:sldId id="487" r:id="rId17"/>
    <p:sldId id="263" r:id="rId18"/>
    <p:sldId id="371" r:id="rId19"/>
    <p:sldId id="485" r:id="rId20"/>
    <p:sldId id="302" r:id="rId21"/>
    <p:sldId id="486" r:id="rId22"/>
  </p:sldIdLst>
  <p:sldSz cx="9144000" cy="6858000" type="screen4x3"/>
  <p:notesSz cx="6858000" cy="987425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D8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384" autoAdjust="0"/>
    <p:restoredTop sz="94660"/>
  </p:normalViewPr>
  <p:slideViewPr>
    <p:cSldViewPr snapToGrid="0">
      <p:cViewPr varScale="1">
        <p:scale>
          <a:sx n="66" d="100"/>
          <a:sy n="66" d="100"/>
        </p:scale>
        <p:origin x="75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95427"/>
          </a:xfrm>
          <a:prstGeom prst="rect">
            <a:avLst/>
          </a:prstGeom>
        </p:spPr>
        <p:txBody>
          <a:bodyPr vert="horz" lIns="91440" tIns="45720" rIns="91440" bIns="45720" rtlCol="0"/>
          <a:lstStyle>
            <a:lvl1pPr algn="r">
              <a:defRPr sz="1200"/>
            </a:lvl1pPr>
          </a:lstStyle>
          <a:p>
            <a:fld id="{080CBB31-6572-4583-B01D-2EF47F6711E7}" type="datetimeFigureOut">
              <a:rPr kumimoji="1" lang="ja-JP" altLang="en-US" smtClean="0"/>
              <a:t>2025/9/4</a:t>
            </a:fld>
            <a:endParaRPr kumimoji="1" lang="ja-JP" altLang="en-US"/>
          </a:p>
        </p:txBody>
      </p:sp>
      <p:sp>
        <p:nvSpPr>
          <p:cNvPr id="4" name="フッター プレースホルダー 3"/>
          <p:cNvSpPr>
            <a:spLocks noGrp="1"/>
          </p:cNvSpPr>
          <p:nvPr>
            <p:ph type="ftr" sz="quarter" idx="2"/>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9378824"/>
            <a:ext cx="2971800" cy="495426"/>
          </a:xfrm>
          <a:prstGeom prst="rect">
            <a:avLst/>
          </a:prstGeom>
        </p:spPr>
        <p:txBody>
          <a:bodyPr vert="horz" lIns="91440" tIns="45720" rIns="91440" bIns="45720" rtlCol="0" anchor="b"/>
          <a:lstStyle>
            <a:lvl1pPr algn="r">
              <a:defRPr sz="1200"/>
            </a:lvl1pPr>
          </a:lstStyle>
          <a:p>
            <a:fld id="{BBF05DEA-22AB-42C5-AE78-CB2827C867FF}" type="slidenum">
              <a:rPr kumimoji="1" lang="ja-JP" altLang="en-US" smtClean="0"/>
              <a:t>‹#›</a:t>
            </a:fld>
            <a:endParaRPr kumimoji="1" lang="ja-JP" altLang="en-US"/>
          </a:p>
        </p:txBody>
      </p:sp>
    </p:spTree>
    <p:extLst>
      <p:ext uri="{BB962C8B-B14F-4D97-AF65-F5344CB8AC3E}">
        <p14:creationId xmlns:p14="http://schemas.microsoft.com/office/powerpoint/2010/main" val="2685030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F9359DD1-4F33-4B2E-B750-86986FE805E2}" type="datetimeFigureOut">
              <a:rPr kumimoji="1" lang="ja-JP" altLang="en-US" smtClean="0"/>
              <a:t>2025/9/4</a:t>
            </a:fld>
            <a:endParaRPr kumimoji="1" lang="ja-JP" altLang="en-US"/>
          </a:p>
        </p:txBody>
      </p:sp>
      <p:sp>
        <p:nvSpPr>
          <p:cNvPr id="4" name="スライド イメージ プレースホルダー 3"/>
          <p:cNvSpPr>
            <a:spLocks noGrp="1" noRot="1" noChangeAspect="1"/>
          </p:cNvSpPr>
          <p:nvPr>
            <p:ph type="sldImg" idx="2"/>
          </p:nvPr>
        </p:nvSpPr>
        <p:spPr>
          <a:xfrm>
            <a:off x="1206500" y="1233488"/>
            <a:ext cx="444500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137ECE42-3648-45C2-8845-D2FC063DCF63}" type="slidenum">
              <a:rPr kumimoji="1" lang="ja-JP" altLang="en-US" smtClean="0"/>
              <a:t>‹#›</a:t>
            </a:fld>
            <a:endParaRPr kumimoji="1" lang="ja-JP" altLang="en-US"/>
          </a:p>
        </p:txBody>
      </p:sp>
    </p:spTree>
    <p:extLst>
      <p:ext uri="{BB962C8B-B14F-4D97-AF65-F5344CB8AC3E}">
        <p14:creationId xmlns:p14="http://schemas.microsoft.com/office/powerpoint/2010/main" val="26952500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E30AE23-56AD-4BFB-B5D1-B5F7CC411B3A}" type="datetime1">
              <a:rPr kumimoji="1" lang="ja-JP" altLang="en-US" smtClean="0"/>
              <a:t>2025/9/4</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 2024 Je respire.Co.Ltd. All Rights Reserved.</a:t>
            </a:r>
            <a:endParaRPr kumimoji="1" lang="ja-JP" altLang="en-US"/>
          </a:p>
        </p:txBody>
      </p:sp>
      <p:sp>
        <p:nvSpPr>
          <p:cNvPr id="6" name="Slide Number Placeholder 5"/>
          <p:cNvSpPr>
            <a:spLocks noGrp="1"/>
          </p:cNvSpPr>
          <p:nvPr>
            <p:ph type="sldNum" sz="quarter" idx="12"/>
          </p:nvPr>
        </p:nvSpPr>
        <p:spPr/>
        <p:txBody>
          <a:body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1106292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FF0829E-7E6F-419E-936F-56980C436F3E}" type="datetime1">
              <a:rPr kumimoji="1" lang="ja-JP" altLang="en-US" smtClean="0"/>
              <a:t>2025/9/4</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 2024 Je respire.Co.Ltd. All Rights Reserved.</a:t>
            </a:r>
            <a:endParaRPr kumimoji="1" lang="ja-JP" altLang="en-US"/>
          </a:p>
        </p:txBody>
      </p:sp>
      <p:sp>
        <p:nvSpPr>
          <p:cNvPr id="6" name="Slide Number Placeholder 5"/>
          <p:cNvSpPr>
            <a:spLocks noGrp="1"/>
          </p:cNvSpPr>
          <p:nvPr>
            <p:ph type="sldNum" sz="quarter" idx="12"/>
          </p:nvPr>
        </p:nvSpPr>
        <p:spPr/>
        <p:txBody>
          <a:body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91471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タイトルとコンテンツ">
    <p:spTree>
      <p:nvGrpSpPr>
        <p:cNvPr id="1" name=""/>
        <p:cNvGrpSpPr/>
        <p:nvPr/>
      </p:nvGrpSpPr>
      <p:grpSpPr>
        <a:xfrm>
          <a:off x="0" y="0"/>
          <a:ext cx="0" cy="0"/>
          <a:chOff x="0" y="0"/>
          <a:chExt cx="0" cy="0"/>
        </a:xfrm>
      </p:grpSpPr>
      <p:sp>
        <p:nvSpPr>
          <p:cNvPr id="11" name="正方形/長方形 10"/>
          <p:cNvSpPr/>
          <p:nvPr userDrawn="1"/>
        </p:nvSpPr>
        <p:spPr>
          <a:xfrm>
            <a:off x="1" y="188640"/>
            <a:ext cx="2060537" cy="772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247">
              <a:solidFill>
                <a:prstClr val="white"/>
              </a:solidFill>
            </a:endParaRPr>
          </a:p>
        </p:txBody>
      </p:sp>
      <p:sp>
        <p:nvSpPr>
          <p:cNvPr id="12" name="テキスト ボックス 11"/>
          <p:cNvSpPr txBox="1"/>
          <p:nvPr userDrawn="1"/>
        </p:nvSpPr>
        <p:spPr>
          <a:xfrm>
            <a:off x="-166172" y="473922"/>
            <a:ext cx="2392881" cy="284245"/>
          </a:xfrm>
          <a:prstGeom prst="rect">
            <a:avLst/>
          </a:prstGeom>
          <a:noFill/>
          <a:ln>
            <a:noFill/>
          </a:ln>
        </p:spPr>
        <p:txBody>
          <a:bodyPr wrap="square" rtlCol="0" anchor="ctr">
            <a:spAutoFit/>
          </a:bodyPr>
          <a:lstStyle/>
          <a:p>
            <a:pPr algn="ctr" defTabSz="685800"/>
            <a:r>
              <a:rPr kumimoji="1" lang="ja-JP" altLang="en-US" sz="1247" b="1" dirty="0">
                <a:solidFill>
                  <a:prstClr val="white"/>
                </a:solidFill>
                <a:latin typeface="メイリオ" panose="020B0604030504040204" pitchFamily="50" charset="-128"/>
                <a:ea typeface="メイリオ" panose="020B0604030504040204" pitchFamily="50" charset="-128"/>
              </a:rPr>
              <a:t>例題</a:t>
            </a:r>
          </a:p>
        </p:txBody>
      </p:sp>
    </p:spTree>
    <p:extLst>
      <p:ext uri="{BB962C8B-B14F-4D97-AF65-F5344CB8AC3E}">
        <p14:creationId xmlns:p14="http://schemas.microsoft.com/office/powerpoint/2010/main" val="5770923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タイトルとコンテンツ">
    <p:spTree>
      <p:nvGrpSpPr>
        <p:cNvPr id="1" name=""/>
        <p:cNvGrpSpPr/>
        <p:nvPr/>
      </p:nvGrpSpPr>
      <p:grpSpPr>
        <a:xfrm>
          <a:off x="0" y="0"/>
          <a:ext cx="0" cy="0"/>
          <a:chOff x="0" y="0"/>
          <a:chExt cx="0" cy="0"/>
        </a:xfrm>
      </p:grpSpPr>
      <p:sp>
        <p:nvSpPr>
          <p:cNvPr id="8" name="正方形/長方形 7"/>
          <p:cNvSpPr/>
          <p:nvPr userDrawn="1"/>
        </p:nvSpPr>
        <p:spPr>
          <a:xfrm>
            <a:off x="7031351" y="5013176"/>
            <a:ext cx="1595254" cy="13681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247">
              <a:solidFill>
                <a:prstClr val="white"/>
              </a:solidFill>
            </a:endParaRPr>
          </a:p>
        </p:txBody>
      </p:sp>
      <p:sp>
        <p:nvSpPr>
          <p:cNvPr id="9" name="テキスト ボックス 8"/>
          <p:cNvSpPr txBox="1"/>
          <p:nvPr userDrawn="1"/>
        </p:nvSpPr>
        <p:spPr>
          <a:xfrm>
            <a:off x="6957269" y="4699117"/>
            <a:ext cx="1669337" cy="284245"/>
          </a:xfrm>
          <a:prstGeom prst="rect">
            <a:avLst/>
          </a:prstGeom>
          <a:noFill/>
          <a:ln>
            <a:noFill/>
          </a:ln>
        </p:spPr>
        <p:txBody>
          <a:bodyPr wrap="square" rtlCol="0" anchor="ctr">
            <a:spAutoFit/>
          </a:bodyP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解答</a:t>
            </a:r>
          </a:p>
        </p:txBody>
      </p:sp>
      <p:sp>
        <p:nvSpPr>
          <p:cNvPr id="15" name="正方形/長方形 14"/>
          <p:cNvSpPr/>
          <p:nvPr userDrawn="1"/>
        </p:nvSpPr>
        <p:spPr>
          <a:xfrm>
            <a:off x="1079852" y="1484784"/>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１</a:t>
            </a:r>
          </a:p>
        </p:txBody>
      </p:sp>
      <p:sp>
        <p:nvSpPr>
          <p:cNvPr id="16" name="正方形/長方形 15"/>
          <p:cNvSpPr/>
          <p:nvPr userDrawn="1"/>
        </p:nvSpPr>
        <p:spPr>
          <a:xfrm>
            <a:off x="1049148" y="393309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３</a:t>
            </a:r>
          </a:p>
        </p:txBody>
      </p:sp>
      <p:sp>
        <p:nvSpPr>
          <p:cNvPr id="17" name="正方形/長方形 16"/>
          <p:cNvSpPr/>
          <p:nvPr userDrawn="1"/>
        </p:nvSpPr>
        <p:spPr>
          <a:xfrm>
            <a:off x="4106754" y="1484784"/>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２</a:t>
            </a:r>
          </a:p>
        </p:txBody>
      </p:sp>
      <p:sp>
        <p:nvSpPr>
          <p:cNvPr id="18" name="正方形/長方形 17"/>
          <p:cNvSpPr/>
          <p:nvPr userDrawn="1"/>
        </p:nvSpPr>
        <p:spPr>
          <a:xfrm>
            <a:off x="4106754" y="393309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４</a:t>
            </a:r>
          </a:p>
        </p:txBody>
      </p:sp>
      <p:sp>
        <p:nvSpPr>
          <p:cNvPr id="10" name="正方形/長方形 9"/>
          <p:cNvSpPr/>
          <p:nvPr userDrawn="1"/>
        </p:nvSpPr>
        <p:spPr>
          <a:xfrm>
            <a:off x="1" y="188640"/>
            <a:ext cx="2060537" cy="772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247">
              <a:solidFill>
                <a:prstClr val="white"/>
              </a:solidFill>
            </a:endParaRPr>
          </a:p>
        </p:txBody>
      </p:sp>
    </p:spTree>
    <p:extLst>
      <p:ext uri="{BB962C8B-B14F-4D97-AF65-F5344CB8AC3E}">
        <p14:creationId xmlns:p14="http://schemas.microsoft.com/office/powerpoint/2010/main" val="4181690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981969D-2E10-4B86-BFF6-CCC42430C754}" type="datetime1">
              <a:rPr kumimoji="1" lang="ja-JP" altLang="en-US" smtClean="0"/>
              <a:t>2025/9/4</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 2024 Je respire.Co.Ltd. All Rights Reserved.</a:t>
            </a:r>
            <a:endParaRPr kumimoji="1" lang="ja-JP" altLang="en-US"/>
          </a:p>
        </p:txBody>
      </p:sp>
      <p:sp>
        <p:nvSpPr>
          <p:cNvPr id="6" name="Slide Number Placeholder 5"/>
          <p:cNvSpPr>
            <a:spLocks noGrp="1"/>
          </p:cNvSpPr>
          <p:nvPr>
            <p:ph type="sldNum" sz="quarter" idx="12"/>
          </p:nvPr>
        </p:nvSpPr>
        <p:spPr/>
        <p:txBody>
          <a:body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3570293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タイトルとコンテンツ">
    <p:spTree>
      <p:nvGrpSpPr>
        <p:cNvPr id="1" name=""/>
        <p:cNvGrpSpPr/>
        <p:nvPr/>
      </p:nvGrpSpPr>
      <p:grpSpPr>
        <a:xfrm>
          <a:off x="0" y="0"/>
          <a:ext cx="0" cy="0"/>
          <a:chOff x="0" y="0"/>
          <a:chExt cx="0" cy="0"/>
        </a:xfrm>
      </p:grpSpPr>
      <p:sp>
        <p:nvSpPr>
          <p:cNvPr id="10" name="正方形/長方形 9"/>
          <p:cNvSpPr/>
          <p:nvPr userDrawn="1"/>
        </p:nvSpPr>
        <p:spPr>
          <a:xfrm>
            <a:off x="0" y="188640"/>
            <a:ext cx="2060537" cy="772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Tree>
    <p:extLst>
      <p:ext uri="{BB962C8B-B14F-4D97-AF65-F5344CB8AC3E}">
        <p14:creationId xmlns:p14="http://schemas.microsoft.com/office/powerpoint/2010/main" val="1425944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sp>
        <p:nvSpPr>
          <p:cNvPr id="11" name="正方形/長方形 10"/>
          <p:cNvSpPr/>
          <p:nvPr userDrawn="1"/>
        </p:nvSpPr>
        <p:spPr>
          <a:xfrm>
            <a:off x="0" y="188640"/>
            <a:ext cx="2060537" cy="772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2" name="テキスト ボックス 11"/>
          <p:cNvSpPr txBox="1"/>
          <p:nvPr userDrawn="1"/>
        </p:nvSpPr>
        <p:spPr>
          <a:xfrm>
            <a:off x="-166172" y="441988"/>
            <a:ext cx="2392881" cy="348109"/>
          </a:xfrm>
          <a:prstGeom prst="rect">
            <a:avLst/>
          </a:prstGeom>
          <a:noFill/>
          <a:ln>
            <a:noFill/>
          </a:ln>
        </p:spPr>
        <p:txBody>
          <a:bodyPr wrap="square" rtlCol="0" anchor="ctr">
            <a:spAutoFit/>
          </a:bodyPr>
          <a:lstStyle/>
          <a:p>
            <a:pPr algn="ctr"/>
            <a:r>
              <a:rPr kumimoji="1" lang="ja-JP" altLang="en-US" sz="1662" b="1" dirty="0">
                <a:solidFill>
                  <a:schemeClr val="bg1"/>
                </a:solidFill>
                <a:latin typeface="メイリオ" panose="020B0604030504040204" pitchFamily="50" charset="-128"/>
                <a:ea typeface="メイリオ" panose="020B0604030504040204" pitchFamily="50" charset="-128"/>
              </a:rPr>
              <a:t>例題</a:t>
            </a:r>
          </a:p>
        </p:txBody>
      </p:sp>
    </p:spTree>
    <p:extLst>
      <p:ext uri="{BB962C8B-B14F-4D97-AF65-F5344CB8AC3E}">
        <p14:creationId xmlns:p14="http://schemas.microsoft.com/office/powerpoint/2010/main" val="469088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タイトルとコンテンツ">
    <p:spTree>
      <p:nvGrpSpPr>
        <p:cNvPr id="1" name=""/>
        <p:cNvGrpSpPr/>
        <p:nvPr/>
      </p:nvGrpSpPr>
      <p:grpSpPr>
        <a:xfrm>
          <a:off x="0" y="0"/>
          <a:ext cx="0" cy="0"/>
          <a:chOff x="0" y="0"/>
          <a:chExt cx="0" cy="0"/>
        </a:xfrm>
      </p:grpSpPr>
      <p:sp>
        <p:nvSpPr>
          <p:cNvPr id="8" name="正方形/長方形 7"/>
          <p:cNvSpPr/>
          <p:nvPr userDrawn="1"/>
        </p:nvSpPr>
        <p:spPr>
          <a:xfrm>
            <a:off x="7031350" y="5013176"/>
            <a:ext cx="1595254" cy="13681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9" name="テキスト ボックス 8"/>
          <p:cNvSpPr txBox="1"/>
          <p:nvPr userDrawn="1"/>
        </p:nvSpPr>
        <p:spPr>
          <a:xfrm>
            <a:off x="6957268" y="4667183"/>
            <a:ext cx="1669337" cy="348109"/>
          </a:xfrm>
          <a:prstGeom prst="rect">
            <a:avLst/>
          </a:prstGeom>
          <a:noFill/>
          <a:ln>
            <a:noFill/>
          </a:ln>
        </p:spPr>
        <p:txBody>
          <a:bodyPr wrap="square" rtlCol="0" anchor="ctr">
            <a:spAutoFit/>
          </a:bodyPr>
          <a:lstStyle/>
          <a:p>
            <a:pPr algn="ctr"/>
            <a:r>
              <a:rPr kumimoji="1" lang="ja-JP" altLang="en-US" sz="1662" b="1" dirty="0">
                <a:latin typeface="メイリオ" panose="020B0604030504040204" pitchFamily="50" charset="-128"/>
                <a:ea typeface="メイリオ" panose="020B0604030504040204" pitchFamily="50" charset="-128"/>
              </a:rPr>
              <a:t>解答</a:t>
            </a:r>
          </a:p>
        </p:txBody>
      </p:sp>
      <p:sp>
        <p:nvSpPr>
          <p:cNvPr id="15" name="正方形/長方形 14"/>
          <p:cNvSpPr/>
          <p:nvPr userDrawn="1"/>
        </p:nvSpPr>
        <p:spPr>
          <a:xfrm>
            <a:off x="1079851" y="1484784"/>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tx1"/>
                </a:solidFill>
                <a:latin typeface="メイリオ" panose="020B0604030504040204" pitchFamily="50" charset="-128"/>
                <a:ea typeface="メイリオ" panose="020B0604030504040204" pitchFamily="50" charset="-128"/>
              </a:rPr>
              <a:t>１</a:t>
            </a:r>
          </a:p>
        </p:txBody>
      </p:sp>
      <p:sp>
        <p:nvSpPr>
          <p:cNvPr id="16" name="正方形/長方形 15"/>
          <p:cNvSpPr/>
          <p:nvPr userDrawn="1"/>
        </p:nvSpPr>
        <p:spPr>
          <a:xfrm>
            <a:off x="1049147" y="393309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tx1"/>
                </a:solidFill>
                <a:latin typeface="メイリオ" panose="020B0604030504040204" pitchFamily="50" charset="-128"/>
                <a:ea typeface="メイリオ" panose="020B0604030504040204" pitchFamily="50" charset="-128"/>
              </a:rPr>
              <a:t>３</a:t>
            </a:r>
          </a:p>
        </p:txBody>
      </p:sp>
      <p:sp>
        <p:nvSpPr>
          <p:cNvPr id="17" name="正方形/長方形 16"/>
          <p:cNvSpPr/>
          <p:nvPr userDrawn="1"/>
        </p:nvSpPr>
        <p:spPr>
          <a:xfrm>
            <a:off x="4106754" y="1484784"/>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tx1"/>
                </a:solidFill>
                <a:latin typeface="メイリオ" panose="020B0604030504040204" pitchFamily="50" charset="-128"/>
                <a:ea typeface="メイリオ" panose="020B0604030504040204" pitchFamily="50" charset="-128"/>
              </a:rPr>
              <a:t>２</a:t>
            </a:r>
          </a:p>
        </p:txBody>
      </p:sp>
      <p:sp>
        <p:nvSpPr>
          <p:cNvPr id="18" name="正方形/長方形 17"/>
          <p:cNvSpPr/>
          <p:nvPr userDrawn="1"/>
        </p:nvSpPr>
        <p:spPr>
          <a:xfrm>
            <a:off x="4106754" y="393309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tx1"/>
                </a:solidFill>
                <a:latin typeface="メイリオ" panose="020B0604030504040204" pitchFamily="50" charset="-128"/>
                <a:ea typeface="メイリオ" panose="020B0604030504040204" pitchFamily="50" charset="-128"/>
              </a:rPr>
              <a:t>４</a:t>
            </a:r>
          </a:p>
        </p:txBody>
      </p:sp>
      <p:sp>
        <p:nvSpPr>
          <p:cNvPr id="10" name="正方形/長方形 9"/>
          <p:cNvSpPr/>
          <p:nvPr userDrawn="1"/>
        </p:nvSpPr>
        <p:spPr>
          <a:xfrm>
            <a:off x="0" y="188640"/>
            <a:ext cx="2060537" cy="772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Tree>
    <p:extLst>
      <p:ext uri="{BB962C8B-B14F-4D97-AF65-F5344CB8AC3E}">
        <p14:creationId xmlns:p14="http://schemas.microsoft.com/office/powerpoint/2010/main" val="2236509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8"/>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4B38444-9862-4686-BAF2-E787B159AAB8}" type="datetimeFigureOut">
              <a:rPr kumimoji="1" lang="ja-JP" altLang="en-US" smtClean="0"/>
              <a:t>2025/9/4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3802291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4B38444-9862-4686-BAF2-E787B159AAB8}" type="datetimeFigureOut">
              <a:rPr kumimoji="1" lang="ja-JP" altLang="en-US" smtClean="0"/>
              <a:t>2025/9/4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2695351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3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5"/>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4B38444-9862-4686-BAF2-E787B159AAB8}" type="datetimeFigureOut">
              <a:rPr kumimoji="1" lang="ja-JP" altLang="en-US" smtClean="0"/>
              <a:t>2025/9/4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3090602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4B38444-9862-4686-BAF2-E787B159AAB8}" type="datetimeFigureOut">
              <a:rPr kumimoji="1" lang="ja-JP" altLang="en-US" smtClean="0"/>
              <a:t>2025/9/4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41774175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5"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5"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30"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30"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4B38444-9862-4686-BAF2-E787B159AAB8}" type="datetimeFigureOut">
              <a:rPr kumimoji="1" lang="ja-JP" altLang="en-US" smtClean="0"/>
              <a:t>2025/9/4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370099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0FAA3F5-84B3-44E3-8ACB-ACB836A1DB25}" type="datetime1">
              <a:rPr kumimoji="1" lang="ja-JP" altLang="en-US" smtClean="0"/>
              <a:t>2025/9/4</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 2024 Je respire.Co.Ltd. All Rights Reserved.</a:t>
            </a:r>
            <a:endParaRPr kumimoji="1" lang="ja-JP" altLang="en-US"/>
          </a:p>
        </p:txBody>
      </p:sp>
      <p:sp>
        <p:nvSpPr>
          <p:cNvPr id="6" name="Slide Number Placeholder 5"/>
          <p:cNvSpPr>
            <a:spLocks noGrp="1"/>
          </p:cNvSpPr>
          <p:nvPr>
            <p:ph type="sldNum" sz="quarter" idx="12"/>
          </p:nvPr>
        </p:nvSpPr>
        <p:spPr/>
        <p:txBody>
          <a:body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8977546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4B38444-9862-4686-BAF2-E787B159AAB8}" type="datetimeFigureOut">
              <a:rPr kumimoji="1" lang="ja-JP" altLang="en-US" smtClean="0"/>
              <a:t>2025/9/4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3188056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4B38444-9862-4686-BAF2-E787B159AAB8}" type="datetimeFigureOut">
              <a:rPr kumimoji="1" lang="ja-JP" altLang="en-US" smtClean="0"/>
              <a:t>2025/9/4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3221392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5" y="273051"/>
            <a:ext cx="3008313" cy="1162050"/>
          </a:xfrm>
        </p:spPr>
        <p:txBody>
          <a:bodyPr anchor="b"/>
          <a:lstStyle>
            <a:lvl1pPr algn="l">
              <a:defRPr sz="15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4" y="273053"/>
            <a:ext cx="5111751"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5"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4B38444-9862-4686-BAF2-E787B159AAB8}" type="datetimeFigureOut">
              <a:rPr kumimoji="1" lang="ja-JP" altLang="en-US" smtClean="0"/>
              <a:t>2025/9/4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33875176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2"/>
            <a:ext cx="5486400" cy="566738"/>
          </a:xfrm>
        </p:spPr>
        <p:txBody>
          <a:bodyPr anchor="b"/>
          <a:lstStyle>
            <a:lvl1pPr algn="l">
              <a:defRPr sz="15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ja-JP" altLang="en-US"/>
              <a:t>図を追加</a:t>
            </a:r>
          </a:p>
        </p:txBody>
      </p:sp>
      <p:sp>
        <p:nvSpPr>
          <p:cNvPr id="4" name="テキスト プレースホルダー 3"/>
          <p:cNvSpPr>
            <a:spLocks noGrp="1"/>
          </p:cNvSpPr>
          <p:nvPr>
            <p:ph type="body" sz="half" idx="2"/>
          </p:nvPr>
        </p:nvSpPr>
        <p:spPr>
          <a:xfrm>
            <a:off x="1792288" y="5367340"/>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4B38444-9862-4686-BAF2-E787B159AAB8}" type="datetimeFigureOut">
              <a:rPr kumimoji="1" lang="ja-JP" altLang="en-US" smtClean="0"/>
              <a:t>2025/9/4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10861105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4B38444-9862-4686-BAF2-E787B159AAB8}" type="datetimeFigureOut">
              <a:rPr kumimoji="1" lang="ja-JP" altLang="en-US" smtClean="0"/>
              <a:t>2025/9/4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8054663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40"/>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40"/>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4B38444-9862-4686-BAF2-E787B159AAB8}" type="datetimeFigureOut">
              <a:rPr kumimoji="1" lang="ja-JP" altLang="en-US" smtClean="0"/>
              <a:t>2025/9/4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1422168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chart">
  <p:cSld name="タイトルとグラフ">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ja-JP" altLang="en-US"/>
              <a:t>マスター タイトルの書式設定</a:t>
            </a:r>
            <a:endParaRPr lang="en-GB"/>
          </a:p>
        </p:txBody>
      </p:sp>
      <p:sp>
        <p:nvSpPr>
          <p:cNvPr id="3" name="Chart Placeholder 2"/>
          <p:cNvSpPr>
            <a:spLocks noGrp="1"/>
          </p:cNvSpPr>
          <p:nvPr>
            <p:ph type="chart" idx="1"/>
          </p:nvPr>
        </p:nvSpPr>
        <p:spPr>
          <a:xfrm>
            <a:off x="457200" y="1066802"/>
            <a:ext cx="8229600" cy="3700463"/>
          </a:xfrm>
        </p:spPr>
        <p:txBody>
          <a:bodyPr/>
          <a:lstStyle/>
          <a:p>
            <a:pPr lvl="0"/>
            <a:r>
              <a:rPr lang="ja-JP" altLang="en-US" noProof="0"/>
              <a:t>グラフを追加</a:t>
            </a:r>
            <a:endParaRPr lang="en-GB" noProof="0"/>
          </a:p>
        </p:txBody>
      </p:sp>
      <p:sp>
        <p:nvSpPr>
          <p:cNvPr id="4" name="Rectangle 4"/>
          <p:cNvSpPr>
            <a:spLocks noGrp="1" noChangeArrowheads="1"/>
          </p:cNvSpPr>
          <p:nvPr>
            <p:ph type="dt" sz="half" idx="10"/>
          </p:nvPr>
        </p:nvSpPr>
        <p:spPr>
          <a:ln/>
        </p:spPr>
        <p:txBody>
          <a:bodyPr/>
          <a:lstStyle>
            <a:lvl1pPr>
              <a:defRPr/>
            </a:lvl1pPr>
          </a:lstStyle>
          <a:p>
            <a:fld id="{94B38444-9862-4686-BAF2-E787B159AAB8}" type="datetimeFigureOut">
              <a:rPr kumimoji="1" lang="ja-JP" altLang="en-US" smtClean="0"/>
              <a:t>2025/9/4</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8765147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タイトル、テキスト、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ja-JP" altLang="en-US"/>
              <a:t>マスター タイトルの書式設定</a:t>
            </a:r>
            <a:endParaRPr lang="en-GB"/>
          </a:p>
        </p:txBody>
      </p:sp>
      <p:sp>
        <p:nvSpPr>
          <p:cNvPr id="3" name="Text Placeholder 2"/>
          <p:cNvSpPr>
            <a:spLocks noGrp="1"/>
          </p:cNvSpPr>
          <p:nvPr>
            <p:ph type="body" sz="half" idx="1"/>
          </p:nvPr>
        </p:nvSpPr>
        <p:spPr>
          <a:xfrm>
            <a:off x="457200" y="1066802"/>
            <a:ext cx="4038600" cy="37004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Content Placeholder 3"/>
          <p:cNvSpPr>
            <a:spLocks noGrp="1"/>
          </p:cNvSpPr>
          <p:nvPr>
            <p:ph sz="half" idx="2"/>
          </p:nvPr>
        </p:nvSpPr>
        <p:spPr>
          <a:xfrm>
            <a:off x="4648200" y="1066802"/>
            <a:ext cx="4038600" cy="37004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5" name="Rectangle 4"/>
          <p:cNvSpPr>
            <a:spLocks noGrp="1" noChangeArrowheads="1"/>
          </p:cNvSpPr>
          <p:nvPr>
            <p:ph type="dt" sz="half" idx="10"/>
          </p:nvPr>
        </p:nvSpPr>
        <p:spPr>
          <a:ln/>
        </p:spPr>
        <p:txBody>
          <a:bodyPr/>
          <a:lstStyle>
            <a:lvl1pPr>
              <a:defRPr/>
            </a:lvl1pPr>
          </a:lstStyle>
          <a:p>
            <a:fld id="{94B38444-9862-4686-BAF2-E787B159AAB8}" type="datetimeFigureOut">
              <a:rPr kumimoji="1" lang="ja-JP" altLang="en-US" smtClean="0"/>
              <a:t>2025/9/4</a:t>
            </a:fld>
            <a:endParaRPr kumimoji="1" lang="ja-JP" altLang="en-US"/>
          </a:p>
        </p:txBody>
      </p:sp>
      <p:sp>
        <p:nvSpPr>
          <p:cNvPr id="6" name="Rectangle 5"/>
          <p:cNvSpPr>
            <a:spLocks noGrp="1" noChangeArrowheads="1"/>
          </p:cNvSpPr>
          <p:nvPr>
            <p:ph type="ftr" sz="quarter" idx="11"/>
          </p:nvPr>
        </p:nvSpPr>
        <p:spPr>
          <a:ln/>
        </p:spPr>
        <p:txBody>
          <a:bodyPr/>
          <a:lstStyle>
            <a:lvl1pPr>
              <a:defRPr/>
            </a:lvl1pPr>
          </a:lstStyle>
          <a:p>
            <a:endParaRPr kumimoji="1" lang="ja-JP" altLang="en-US"/>
          </a:p>
        </p:txBody>
      </p:sp>
      <p:sp>
        <p:nvSpPr>
          <p:cNvPr id="7" name="Rectangle 6"/>
          <p:cNvSpPr>
            <a:spLocks noGrp="1" noChangeArrowheads="1"/>
          </p:cNvSpPr>
          <p:nvPr>
            <p:ph type="sldNum" sz="quarter" idx="12"/>
          </p:nvPr>
        </p:nvSpPr>
        <p:spPr>
          <a:ln/>
        </p:spPr>
        <p:txBody>
          <a:bodyPr/>
          <a:lstStyle>
            <a:lvl1pPr>
              <a:defRPr/>
            </a:lvl1p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42691635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タイトルとコンテンツ">
    <p:spTree>
      <p:nvGrpSpPr>
        <p:cNvPr id="1" name=""/>
        <p:cNvGrpSpPr/>
        <p:nvPr/>
      </p:nvGrpSpPr>
      <p:grpSpPr>
        <a:xfrm>
          <a:off x="0" y="0"/>
          <a:ext cx="0" cy="0"/>
          <a:chOff x="0" y="0"/>
          <a:chExt cx="0" cy="0"/>
        </a:xfrm>
      </p:grpSpPr>
      <p:sp>
        <p:nvSpPr>
          <p:cNvPr id="10" name="正方形/長方形 9"/>
          <p:cNvSpPr/>
          <p:nvPr userDrawn="1"/>
        </p:nvSpPr>
        <p:spPr>
          <a:xfrm>
            <a:off x="0" y="188640"/>
            <a:ext cx="2060537" cy="772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Tree>
    <p:extLst>
      <p:ext uri="{BB962C8B-B14F-4D97-AF65-F5344CB8AC3E}">
        <p14:creationId xmlns:p14="http://schemas.microsoft.com/office/powerpoint/2010/main" val="15901098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タイトルとコンテンツ">
    <p:spTree>
      <p:nvGrpSpPr>
        <p:cNvPr id="1" name=""/>
        <p:cNvGrpSpPr/>
        <p:nvPr/>
      </p:nvGrpSpPr>
      <p:grpSpPr>
        <a:xfrm>
          <a:off x="0" y="0"/>
          <a:ext cx="0" cy="0"/>
          <a:chOff x="0" y="0"/>
          <a:chExt cx="0" cy="0"/>
        </a:xfrm>
      </p:grpSpPr>
      <p:sp>
        <p:nvSpPr>
          <p:cNvPr id="7" name="正方形/長方形 6"/>
          <p:cNvSpPr/>
          <p:nvPr userDrawn="1"/>
        </p:nvSpPr>
        <p:spPr>
          <a:xfrm>
            <a:off x="0" y="188640"/>
            <a:ext cx="2060537" cy="772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8" name="正方形/長方形 7"/>
          <p:cNvSpPr/>
          <p:nvPr userDrawn="1"/>
        </p:nvSpPr>
        <p:spPr>
          <a:xfrm>
            <a:off x="7230757" y="5229200"/>
            <a:ext cx="1329378" cy="1152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9" name="テキスト ボックス 8"/>
          <p:cNvSpPr txBox="1"/>
          <p:nvPr userDrawn="1"/>
        </p:nvSpPr>
        <p:spPr>
          <a:xfrm>
            <a:off x="6957268" y="4883207"/>
            <a:ext cx="1669337" cy="348109"/>
          </a:xfrm>
          <a:prstGeom prst="rect">
            <a:avLst/>
          </a:prstGeom>
          <a:noFill/>
          <a:ln>
            <a:noFill/>
          </a:ln>
        </p:spPr>
        <p:txBody>
          <a:bodyPr wrap="square" rtlCol="0" anchor="ctr">
            <a:spAutoFit/>
          </a:bodyPr>
          <a:lstStyle/>
          <a:p>
            <a:pPr algn="ctr"/>
            <a:r>
              <a:rPr kumimoji="1" lang="ja-JP" altLang="en-US" sz="1662" b="1" dirty="0">
                <a:latin typeface="メイリオ" panose="020B0604030504040204" pitchFamily="50" charset="-128"/>
                <a:ea typeface="メイリオ" panose="020B0604030504040204" pitchFamily="50" charset="-128"/>
              </a:rPr>
              <a:t>解答</a:t>
            </a:r>
          </a:p>
        </p:txBody>
      </p:sp>
      <p:sp>
        <p:nvSpPr>
          <p:cNvPr id="15" name="正方形/長方形 14"/>
          <p:cNvSpPr/>
          <p:nvPr userDrawn="1"/>
        </p:nvSpPr>
        <p:spPr>
          <a:xfrm>
            <a:off x="982678"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bg1"/>
                </a:solidFill>
                <a:latin typeface="メイリオ" panose="020B0604030504040204" pitchFamily="50" charset="-128"/>
                <a:ea typeface="メイリオ" panose="020B0604030504040204" pitchFamily="50" charset="-128"/>
              </a:rPr>
              <a:t>１</a:t>
            </a:r>
          </a:p>
        </p:txBody>
      </p:sp>
      <p:sp>
        <p:nvSpPr>
          <p:cNvPr id="16" name="正方形/長方形 15"/>
          <p:cNvSpPr/>
          <p:nvPr userDrawn="1"/>
        </p:nvSpPr>
        <p:spPr>
          <a:xfrm>
            <a:off x="2611176"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bg1"/>
                </a:solidFill>
                <a:latin typeface="メイリオ" panose="020B0604030504040204" pitchFamily="50" charset="-128"/>
                <a:ea typeface="メイリオ" panose="020B0604030504040204" pitchFamily="50" charset="-128"/>
              </a:rPr>
              <a:t>２</a:t>
            </a:r>
          </a:p>
        </p:txBody>
      </p:sp>
      <p:sp>
        <p:nvSpPr>
          <p:cNvPr id="17" name="正方形/長方形 16"/>
          <p:cNvSpPr/>
          <p:nvPr userDrawn="1"/>
        </p:nvSpPr>
        <p:spPr>
          <a:xfrm>
            <a:off x="4239674"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bg1"/>
                </a:solidFill>
                <a:latin typeface="メイリオ" panose="020B0604030504040204" pitchFamily="50" charset="-128"/>
                <a:ea typeface="メイリオ" panose="020B0604030504040204" pitchFamily="50" charset="-128"/>
              </a:rPr>
              <a:t>３</a:t>
            </a:r>
          </a:p>
        </p:txBody>
      </p:sp>
      <p:sp>
        <p:nvSpPr>
          <p:cNvPr id="18" name="正方形/長方形 17"/>
          <p:cNvSpPr/>
          <p:nvPr userDrawn="1"/>
        </p:nvSpPr>
        <p:spPr>
          <a:xfrm>
            <a:off x="5868172"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bg1"/>
                </a:solidFill>
                <a:latin typeface="メイリオ" panose="020B0604030504040204" pitchFamily="50" charset="-128"/>
                <a:ea typeface="メイリオ" panose="020B0604030504040204" pitchFamily="50" charset="-128"/>
              </a:rPr>
              <a:t>４</a:t>
            </a:r>
          </a:p>
        </p:txBody>
      </p:sp>
      <p:sp>
        <p:nvSpPr>
          <p:cNvPr id="19" name="正方形/長方形 18"/>
          <p:cNvSpPr/>
          <p:nvPr userDrawn="1"/>
        </p:nvSpPr>
        <p:spPr>
          <a:xfrm>
            <a:off x="7496669"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bg1"/>
                </a:solidFill>
                <a:latin typeface="メイリオ" panose="020B0604030504040204" pitchFamily="50" charset="-128"/>
                <a:ea typeface="メイリオ" panose="020B0604030504040204" pitchFamily="50" charset="-128"/>
              </a:rPr>
              <a:t>５</a:t>
            </a:r>
          </a:p>
        </p:txBody>
      </p:sp>
      <p:sp>
        <p:nvSpPr>
          <p:cNvPr id="10" name="テキスト ボックス 9"/>
          <p:cNvSpPr txBox="1"/>
          <p:nvPr userDrawn="1"/>
        </p:nvSpPr>
        <p:spPr>
          <a:xfrm>
            <a:off x="-166172" y="441988"/>
            <a:ext cx="2392881" cy="348109"/>
          </a:xfrm>
          <a:prstGeom prst="rect">
            <a:avLst/>
          </a:prstGeom>
          <a:noFill/>
          <a:ln>
            <a:noFill/>
          </a:ln>
        </p:spPr>
        <p:txBody>
          <a:bodyPr wrap="square" rtlCol="0" anchor="ctr">
            <a:spAutoFit/>
          </a:bodyPr>
          <a:lstStyle/>
          <a:p>
            <a:pPr algn="ctr"/>
            <a:r>
              <a:rPr kumimoji="1" lang="ja-JP" altLang="en-US" sz="1662" b="1" dirty="0">
                <a:solidFill>
                  <a:schemeClr val="bg1"/>
                </a:solidFill>
                <a:latin typeface="メイリオ" panose="020B0604030504040204" pitchFamily="50" charset="-128"/>
                <a:ea typeface="メイリオ" panose="020B0604030504040204" pitchFamily="50" charset="-128"/>
              </a:rPr>
              <a:t>例題</a:t>
            </a:r>
          </a:p>
        </p:txBody>
      </p:sp>
      <p:sp>
        <p:nvSpPr>
          <p:cNvPr id="11" name="正方形/長方形 10"/>
          <p:cNvSpPr/>
          <p:nvPr userDrawn="1"/>
        </p:nvSpPr>
        <p:spPr>
          <a:xfrm>
            <a:off x="6726352" y="455716"/>
            <a:ext cx="1868860" cy="1564462"/>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62"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1635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6F87D52-C3A9-463C-B18E-BB83E6D7139A}" type="datetime1">
              <a:rPr kumimoji="1" lang="ja-JP" altLang="en-US" smtClean="0"/>
              <a:t>2025/9/4</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 2024 Je respire.Co.Ltd. All Rights Reserved.</a:t>
            </a:r>
            <a:endParaRPr kumimoji="1" lang="ja-JP" altLang="en-US"/>
          </a:p>
        </p:txBody>
      </p:sp>
      <p:sp>
        <p:nvSpPr>
          <p:cNvPr id="6" name="Slide Number Placeholder 5"/>
          <p:cNvSpPr>
            <a:spLocks noGrp="1"/>
          </p:cNvSpPr>
          <p:nvPr>
            <p:ph type="sldNum" sz="quarter" idx="12"/>
          </p:nvPr>
        </p:nvSpPr>
        <p:spPr/>
        <p:txBody>
          <a:body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24880796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タイトルとコンテンツ">
    <p:spTree>
      <p:nvGrpSpPr>
        <p:cNvPr id="1" name=""/>
        <p:cNvGrpSpPr/>
        <p:nvPr/>
      </p:nvGrpSpPr>
      <p:grpSpPr>
        <a:xfrm>
          <a:off x="0" y="0"/>
          <a:ext cx="0" cy="0"/>
          <a:chOff x="0" y="0"/>
          <a:chExt cx="0" cy="0"/>
        </a:xfrm>
      </p:grpSpPr>
      <p:sp>
        <p:nvSpPr>
          <p:cNvPr id="11" name="正方形/長方形 10"/>
          <p:cNvSpPr/>
          <p:nvPr userDrawn="1"/>
        </p:nvSpPr>
        <p:spPr>
          <a:xfrm>
            <a:off x="0" y="188640"/>
            <a:ext cx="2060537" cy="772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12" name="テキスト ボックス 11"/>
          <p:cNvSpPr txBox="1"/>
          <p:nvPr userDrawn="1"/>
        </p:nvSpPr>
        <p:spPr>
          <a:xfrm>
            <a:off x="-166172" y="441988"/>
            <a:ext cx="2392881" cy="348109"/>
          </a:xfrm>
          <a:prstGeom prst="rect">
            <a:avLst/>
          </a:prstGeom>
          <a:noFill/>
          <a:ln>
            <a:noFill/>
          </a:ln>
        </p:spPr>
        <p:txBody>
          <a:bodyPr wrap="square" rtlCol="0" anchor="ctr">
            <a:spAutoFit/>
          </a:bodyPr>
          <a:lstStyle/>
          <a:p>
            <a:pPr algn="ctr"/>
            <a:r>
              <a:rPr kumimoji="1" lang="ja-JP" altLang="en-US" sz="1662" b="1" dirty="0">
                <a:solidFill>
                  <a:schemeClr val="bg1"/>
                </a:solidFill>
                <a:latin typeface="メイリオ" panose="020B0604030504040204" pitchFamily="50" charset="-128"/>
                <a:ea typeface="メイリオ" panose="020B0604030504040204" pitchFamily="50" charset="-128"/>
              </a:rPr>
              <a:t>例題</a:t>
            </a:r>
          </a:p>
        </p:txBody>
      </p:sp>
    </p:spTree>
    <p:extLst>
      <p:ext uri="{BB962C8B-B14F-4D97-AF65-F5344CB8AC3E}">
        <p14:creationId xmlns:p14="http://schemas.microsoft.com/office/powerpoint/2010/main" val="19935898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タイトルとコンテンツ">
    <p:spTree>
      <p:nvGrpSpPr>
        <p:cNvPr id="1" name=""/>
        <p:cNvGrpSpPr/>
        <p:nvPr/>
      </p:nvGrpSpPr>
      <p:grpSpPr>
        <a:xfrm>
          <a:off x="0" y="0"/>
          <a:ext cx="0" cy="0"/>
          <a:chOff x="0" y="0"/>
          <a:chExt cx="0" cy="0"/>
        </a:xfrm>
      </p:grpSpPr>
      <p:sp>
        <p:nvSpPr>
          <p:cNvPr id="8" name="正方形/長方形 7"/>
          <p:cNvSpPr/>
          <p:nvPr userDrawn="1"/>
        </p:nvSpPr>
        <p:spPr>
          <a:xfrm>
            <a:off x="7031350" y="5013176"/>
            <a:ext cx="1595254" cy="13681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
        <p:nvSpPr>
          <p:cNvPr id="9" name="テキスト ボックス 8"/>
          <p:cNvSpPr txBox="1"/>
          <p:nvPr userDrawn="1"/>
        </p:nvSpPr>
        <p:spPr>
          <a:xfrm>
            <a:off x="6957268" y="4667183"/>
            <a:ext cx="1669337" cy="348109"/>
          </a:xfrm>
          <a:prstGeom prst="rect">
            <a:avLst/>
          </a:prstGeom>
          <a:noFill/>
          <a:ln>
            <a:noFill/>
          </a:ln>
        </p:spPr>
        <p:txBody>
          <a:bodyPr wrap="square" rtlCol="0" anchor="ctr">
            <a:spAutoFit/>
          </a:bodyPr>
          <a:lstStyle/>
          <a:p>
            <a:pPr algn="ctr"/>
            <a:r>
              <a:rPr kumimoji="1" lang="ja-JP" altLang="en-US" sz="1662" b="1" dirty="0">
                <a:latin typeface="メイリオ" panose="020B0604030504040204" pitchFamily="50" charset="-128"/>
                <a:ea typeface="メイリオ" panose="020B0604030504040204" pitchFamily="50" charset="-128"/>
              </a:rPr>
              <a:t>解答</a:t>
            </a:r>
          </a:p>
        </p:txBody>
      </p:sp>
      <p:sp>
        <p:nvSpPr>
          <p:cNvPr id="15" name="正方形/長方形 14"/>
          <p:cNvSpPr/>
          <p:nvPr userDrawn="1"/>
        </p:nvSpPr>
        <p:spPr>
          <a:xfrm>
            <a:off x="1079851" y="1484784"/>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tx1"/>
                </a:solidFill>
                <a:latin typeface="メイリオ" panose="020B0604030504040204" pitchFamily="50" charset="-128"/>
                <a:ea typeface="メイリオ" panose="020B0604030504040204" pitchFamily="50" charset="-128"/>
              </a:rPr>
              <a:t>１</a:t>
            </a:r>
          </a:p>
        </p:txBody>
      </p:sp>
      <p:sp>
        <p:nvSpPr>
          <p:cNvPr id="16" name="正方形/長方形 15"/>
          <p:cNvSpPr/>
          <p:nvPr userDrawn="1"/>
        </p:nvSpPr>
        <p:spPr>
          <a:xfrm>
            <a:off x="1049147" y="393309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tx1"/>
                </a:solidFill>
                <a:latin typeface="メイリオ" panose="020B0604030504040204" pitchFamily="50" charset="-128"/>
                <a:ea typeface="メイリオ" panose="020B0604030504040204" pitchFamily="50" charset="-128"/>
              </a:rPr>
              <a:t>３</a:t>
            </a:r>
          </a:p>
        </p:txBody>
      </p:sp>
      <p:sp>
        <p:nvSpPr>
          <p:cNvPr id="17" name="正方形/長方形 16"/>
          <p:cNvSpPr/>
          <p:nvPr userDrawn="1"/>
        </p:nvSpPr>
        <p:spPr>
          <a:xfrm>
            <a:off x="4106754" y="1484784"/>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tx1"/>
                </a:solidFill>
                <a:latin typeface="メイリオ" panose="020B0604030504040204" pitchFamily="50" charset="-128"/>
                <a:ea typeface="メイリオ" panose="020B0604030504040204" pitchFamily="50" charset="-128"/>
              </a:rPr>
              <a:t>２</a:t>
            </a:r>
          </a:p>
        </p:txBody>
      </p:sp>
      <p:sp>
        <p:nvSpPr>
          <p:cNvPr id="18" name="正方形/長方形 17"/>
          <p:cNvSpPr/>
          <p:nvPr userDrawn="1"/>
        </p:nvSpPr>
        <p:spPr>
          <a:xfrm>
            <a:off x="4106754" y="393309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62" b="1" dirty="0">
                <a:solidFill>
                  <a:schemeClr val="tx1"/>
                </a:solidFill>
                <a:latin typeface="メイリオ" panose="020B0604030504040204" pitchFamily="50" charset="-128"/>
                <a:ea typeface="メイリオ" panose="020B0604030504040204" pitchFamily="50" charset="-128"/>
              </a:rPr>
              <a:t>４</a:t>
            </a:r>
          </a:p>
        </p:txBody>
      </p:sp>
      <p:sp>
        <p:nvSpPr>
          <p:cNvPr id="10" name="正方形/長方形 9"/>
          <p:cNvSpPr/>
          <p:nvPr userDrawn="1"/>
        </p:nvSpPr>
        <p:spPr>
          <a:xfrm>
            <a:off x="0" y="188640"/>
            <a:ext cx="2060537" cy="772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Tree>
    <p:extLst>
      <p:ext uri="{BB962C8B-B14F-4D97-AF65-F5344CB8AC3E}">
        <p14:creationId xmlns:p14="http://schemas.microsoft.com/office/powerpoint/2010/main" val="3518754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タイトルとコンテンツ">
    <p:spTree>
      <p:nvGrpSpPr>
        <p:cNvPr id="1" name=""/>
        <p:cNvGrpSpPr/>
        <p:nvPr/>
      </p:nvGrpSpPr>
      <p:grpSpPr>
        <a:xfrm>
          <a:off x="0" y="0"/>
          <a:ext cx="0" cy="0"/>
          <a:chOff x="0" y="0"/>
          <a:chExt cx="0" cy="0"/>
        </a:xfrm>
      </p:grpSpPr>
      <p:sp>
        <p:nvSpPr>
          <p:cNvPr id="10" name="正方形/長方形 9"/>
          <p:cNvSpPr/>
          <p:nvPr userDrawn="1"/>
        </p:nvSpPr>
        <p:spPr>
          <a:xfrm>
            <a:off x="0" y="188640"/>
            <a:ext cx="2060537" cy="772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p>
        </p:txBody>
      </p:sp>
    </p:spTree>
    <p:extLst>
      <p:ext uri="{BB962C8B-B14F-4D97-AF65-F5344CB8AC3E}">
        <p14:creationId xmlns:p14="http://schemas.microsoft.com/office/powerpoint/2010/main" val="5328821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C0663C-B2F4-445B-86C1-DC8CF34B8EEE}"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5" name="Footer Placeholder 4"/>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3305034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C832439-0E2D-4278-84E0-8AEA220C9D37}"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5" name="Footer Placeholder 4"/>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31890896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E3D9F5D-C08B-4F39-86C0-3B32EE69E65B}"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5" name="Footer Placeholder 4"/>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22789486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1ECB13D0-75D2-48EB-A863-DA2A7A71862A}"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6" name="Footer Placeholder 5"/>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11687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12763ED-3AF6-46BA-B030-19AB64FD8A13}"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8" name="Footer Placeholder 7"/>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34056460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7A79025-7BF2-4FE4-AE31-88E1D2CC3694}"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4" name="Footer Placeholder 3"/>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27423447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88372-02A3-4279-806D-85A778813A15}"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3" name="Footer Placeholder 2"/>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424904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5DA3F3D-5623-4806-BC9C-FFDAB2AF117C}" type="datetime1">
              <a:rPr kumimoji="1" lang="ja-JP" altLang="en-US" smtClean="0"/>
              <a:t>2025/9/4</a:t>
            </a:fld>
            <a:endParaRPr kumimoji="1" lang="ja-JP" altLang="en-US"/>
          </a:p>
        </p:txBody>
      </p:sp>
      <p:sp>
        <p:nvSpPr>
          <p:cNvPr id="6" name="Footer Placeholder 5"/>
          <p:cNvSpPr>
            <a:spLocks noGrp="1"/>
          </p:cNvSpPr>
          <p:nvPr>
            <p:ph type="ftr" sz="quarter" idx="11"/>
          </p:nvPr>
        </p:nvSpPr>
        <p:spPr/>
        <p:txBody>
          <a:bodyPr/>
          <a:lstStyle/>
          <a:p>
            <a:r>
              <a:rPr kumimoji="1" lang="en-US" altLang="ja-JP"/>
              <a:t>Copyright © 2024 Je respire.Co.Ltd. All Rights Reserved.</a:t>
            </a:r>
            <a:endParaRPr kumimoji="1" lang="ja-JP" altLang="en-US"/>
          </a:p>
        </p:txBody>
      </p:sp>
      <p:sp>
        <p:nvSpPr>
          <p:cNvPr id="7" name="Slide Number Placeholder 6"/>
          <p:cNvSpPr>
            <a:spLocks noGrp="1"/>
          </p:cNvSpPr>
          <p:nvPr>
            <p:ph type="sldNum" sz="quarter" idx="12"/>
          </p:nvPr>
        </p:nvSpPr>
        <p:spPr/>
        <p:txBody>
          <a:body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15845586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7991788-06C1-4347-BEA9-ED0198B61BFB}"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6" name="Footer Placeholder 5"/>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33322060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725BCA9-E192-4F8B-9119-DCC4406A694C}"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6" name="Footer Placeholder 5"/>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1519185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A0FDAB9-E784-44FE-AF0F-A3B2D1256F9D}"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5" name="Footer Placeholder 4"/>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18878479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24ADB5C-05FF-48E8-911B-39E5E9E69492}"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5" name="Footer Placeholder 4"/>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2096054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3759791-6DB6-497B-8CC1-96EFF03FBD95}" type="datetime1">
              <a:rPr kumimoji="1" lang="ja-JP" altLang="en-US" smtClean="0"/>
              <a:t>2025/9/4</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 2020 Je respire.Co.Ltd. All Rights Reserved.</a:t>
            </a:r>
            <a:endParaRPr kumimoji="1" lang="ja-JP" altLang="en-US"/>
          </a:p>
        </p:txBody>
      </p:sp>
      <p:sp>
        <p:nvSpPr>
          <p:cNvPr id="6" name="Slide Number Placeholder 5"/>
          <p:cNvSpPr>
            <a:spLocks noGrp="1"/>
          </p:cNvSpPr>
          <p:nvPr>
            <p:ph type="sldNum" sz="quarter" idx="12"/>
          </p:nvPr>
        </p:nvSpPr>
        <p:spPr/>
        <p:txBody>
          <a:body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27117312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56B0BFD-C19E-46DE-BFD9-C8DD1F61319C}" type="datetime1">
              <a:rPr kumimoji="1" lang="ja-JP" altLang="en-US" smtClean="0"/>
              <a:t>2025/9/4</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 2020 Je respire.Co.Ltd. All Rights Reserved.</a:t>
            </a:r>
            <a:endParaRPr kumimoji="1" lang="ja-JP" altLang="en-US"/>
          </a:p>
        </p:txBody>
      </p:sp>
      <p:sp>
        <p:nvSpPr>
          <p:cNvPr id="6" name="Slide Number Placeholder 5"/>
          <p:cNvSpPr>
            <a:spLocks noGrp="1"/>
          </p:cNvSpPr>
          <p:nvPr>
            <p:ph type="sldNum" sz="quarter" idx="12"/>
          </p:nvPr>
        </p:nvSpPr>
        <p:spPr/>
        <p:txBody>
          <a:body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22602414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F537119-029E-425A-B646-2C30783CBACB}" type="datetime1">
              <a:rPr kumimoji="1" lang="ja-JP" altLang="en-US" smtClean="0"/>
              <a:t>2025/9/4</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 2020 Je respire.Co.Ltd. All Rights Reserved.</a:t>
            </a:r>
            <a:endParaRPr kumimoji="1" lang="ja-JP" altLang="en-US"/>
          </a:p>
        </p:txBody>
      </p:sp>
      <p:sp>
        <p:nvSpPr>
          <p:cNvPr id="6" name="Slide Number Placeholder 5"/>
          <p:cNvSpPr>
            <a:spLocks noGrp="1"/>
          </p:cNvSpPr>
          <p:nvPr>
            <p:ph type="sldNum" sz="quarter" idx="12"/>
          </p:nvPr>
        </p:nvSpPr>
        <p:spPr/>
        <p:txBody>
          <a:body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26882473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6E5833B-A8CB-49CB-8BA1-4293E75AB086}" type="datetime1">
              <a:rPr kumimoji="1" lang="ja-JP" altLang="en-US" smtClean="0"/>
              <a:t>2025/9/4</a:t>
            </a:fld>
            <a:endParaRPr kumimoji="1" lang="ja-JP" altLang="en-US"/>
          </a:p>
        </p:txBody>
      </p:sp>
      <p:sp>
        <p:nvSpPr>
          <p:cNvPr id="6" name="Footer Placeholder 5"/>
          <p:cNvSpPr>
            <a:spLocks noGrp="1"/>
          </p:cNvSpPr>
          <p:nvPr>
            <p:ph type="ftr" sz="quarter" idx="11"/>
          </p:nvPr>
        </p:nvSpPr>
        <p:spPr/>
        <p:txBody>
          <a:bodyPr/>
          <a:lstStyle/>
          <a:p>
            <a:r>
              <a:rPr kumimoji="1" lang="en-US" altLang="ja-JP"/>
              <a:t>Copyright © 2020 Je respire.Co.Ltd. All Rights Reserved.</a:t>
            </a:r>
            <a:endParaRPr kumimoji="1" lang="ja-JP" altLang="en-US"/>
          </a:p>
        </p:txBody>
      </p:sp>
      <p:sp>
        <p:nvSpPr>
          <p:cNvPr id="7" name="Slide Number Placeholder 6"/>
          <p:cNvSpPr>
            <a:spLocks noGrp="1"/>
          </p:cNvSpPr>
          <p:nvPr>
            <p:ph type="sldNum" sz="quarter" idx="12"/>
          </p:nvPr>
        </p:nvSpPr>
        <p:spPr/>
        <p:txBody>
          <a:body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3102816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BF1908D-53B6-447C-8E44-981D58DB8A3D}" type="datetime1">
              <a:rPr kumimoji="1" lang="ja-JP" altLang="en-US" smtClean="0"/>
              <a:t>2025/9/4</a:t>
            </a:fld>
            <a:endParaRPr kumimoji="1" lang="ja-JP" altLang="en-US"/>
          </a:p>
        </p:txBody>
      </p:sp>
      <p:sp>
        <p:nvSpPr>
          <p:cNvPr id="8" name="Footer Placeholder 7"/>
          <p:cNvSpPr>
            <a:spLocks noGrp="1"/>
          </p:cNvSpPr>
          <p:nvPr>
            <p:ph type="ftr" sz="quarter" idx="11"/>
          </p:nvPr>
        </p:nvSpPr>
        <p:spPr/>
        <p:txBody>
          <a:bodyPr/>
          <a:lstStyle/>
          <a:p>
            <a:r>
              <a:rPr kumimoji="1" lang="en-US" altLang="ja-JP"/>
              <a:t>Copyright © 2020 Je respire.Co.Ltd. All Rights Reserved.</a:t>
            </a:r>
            <a:endParaRPr kumimoji="1" lang="ja-JP" altLang="en-US"/>
          </a:p>
        </p:txBody>
      </p:sp>
      <p:sp>
        <p:nvSpPr>
          <p:cNvPr id="9" name="Slide Number Placeholder 8"/>
          <p:cNvSpPr>
            <a:spLocks noGrp="1"/>
          </p:cNvSpPr>
          <p:nvPr>
            <p:ph type="sldNum" sz="quarter" idx="12"/>
          </p:nvPr>
        </p:nvSpPr>
        <p:spPr/>
        <p:txBody>
          <a:body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38663720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775B512-00F8-4994-BC91-4D00CBB67EBF}" type="datetime1">
              <a:rPr kumimoji="1" lang="ja-JP" altLang="en-US" smtClean="0"/>
              <a:t>2025/9/4</a:t>
            </a:fld>
            <a:endParaRPr kumimoji="1" lang="ja-JP" altLang="en-US"/>
          </a:p>
        </p:txBody>
      </p:sp>
      <p:sp>
        <p:nvSpPr>
          <p:cNvPr id="4" name="Footer Placeholder 3"/>
          <p:cNvSpPr>
            <a:spLocks noGrp="1"/>
          </p:cNvSpPr>
          <p:nvPr>
            <p:ph type="ftr" sz="quarter" idx="11"/>
          </p:nvPr>
        </p:nvSpPr>
        <p:spPr/>
        <p:txBody>
          <a:bodyPr/>
          <a:lstStyle/>
          <a:p>
            <a:r>
              <a:rPr kumimoji="1" lang="en-US" altLang="ja-JP"/>
              <a:t>Copyright © 2020 Je respire.Co.Ltd. All Rights Reserved.</a:t>
            </a:r>
            <a:endParaRPr kumimoji="1" lang="ja-JP" altLang="en-US"/>
          </a:p>
        </p:txBody>
      </p:sp>
      <p:sp>
        <p:nvSpPr>
          <p:cNvPr id="5" name="Slide Number Placeholder 4"/>
          <p:cNvSpPr>
            <a:spLocks noGrp="1"/>
          </p:cNvSpPr>
          <p:nvPr>
            <p:ph type="sldNum" sz="quarter" idx="12"/>
          </p:nvPr>
        </p:nvSpPr>
        <p:spPr/>
        <p:txBody>
          <a:body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2051349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DD7F93B-C286-4D6F-A46C-A0D9536C060E}" type="datetime1">
              <a:rPr kumimoji="1" lang="ja-JP" altLang="en-US" smtClean="0"/>
              <a:t>2025/9/4</a:t>
            </a:fld>
            <a:endParaRPr kumimoji="1" lang="ja-JP" altLang="en-US"/>
          </a:p>
        </p:txBody>
      </p:sp>
      <p:sp>
        <p:nvSpPr>
          <p:cNvPr id="8" name="Footer Placeholder 7"/>
          <p:cNvSpPr>
            <a:spLocks noGrp="1"/>
          </p:cNvSpPr>
          <p:nvPr>
            <p:ph type="ftr" sz="quarter" idx="11"/>
          </p:nvPr>
        </p:nvSpPr>
        <p:spPr/>
        <p:txBody>
          <a:bodyPr/>
          <a:lstStyle/>
          <a:p>
            <a:r>
              <a:rPr kumimoji="1" lang="en-US" altLang="ja-JP"/>
              <a:t>Copyright © 2024 Je respire.Co.Ltd. All Rights Reserved.</a:t>
            </a:r>
            <a:endParaRPr kumimoji="1" lang="ja-JP" altLang="en-US"/>
          </a:p>
        </p:txBody>
      </p:sp>
      <p:sp>
        <p:nvSpPr>
          <p:cNvPr id="9" name="Slide Number Placeholder 8"/>
          <p:cNvSpPr>
            <a:spLocks noGrp="1"/>
          </p:cNvSpPr>
          <p:nvPr>
            <p:ph type="sldNum" sz="quarter" idx="12"/>
          </p:nvPr>
        </p:nvSpPr>
        <p:spPr/>
        <p:txBody>
          <a:body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32589098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528FCE-F588-4E45-85A8-C398BB263D68}" type="datetime1">
              <a:rPr kumimoji="1" lang="ja-JP" altLang="en-US" smtClean="0"/>
              <a:t>2025/9/4</a:t>
            </a:fld>
            <a:endParaRPr kumimoji="1" lang="ja-JP" altLang="en-US"/>
          </a:p>
        </p:txBody>
      </p:sp>
      <p:sp>
        <p:nvSpPr>
          <p:cNvPr id="3" name="Footer Placeholder 2"/>
          <p:cNvSpPr>
            <a:spLocks noGrp="1"/>
          </p:cNvSpPr>
          <p:nvPr>
            <p:ph type="ftr" sz="quarter" idx="11"/>
          </p:nvPr>
        </p:nvSpPr>
        <p:spPr/>
        <p:txBody>
          <a:bodyPr/>
          <a:lstStyle/>
          <a:p>
            <a:r>
              <a:rPr kumimoji="1" lang="en-US" altLang="ja-JP"/>
              <a:t>Copyright © 2020 Je respire.Co.Ltd. All Rights Reserved.</a:t>
            </a:r>
            <a:endParaRPr kumimoji="1" lang="ja-JP" altLang="en-US"/>
          </a:p>
        </p:txBody>
      </p:sp>
      <p:sp>
        <p:nvSpPr>
          <p:cNvPr id="4" name="Slide Number Placeholder 3"/>
          <p:cNvSpPr>
            <a:spLocks noGrp="1"/>
          </p:cNvSpPr>
          <p:nvPr>
            <p:ph type="sldNum" sz="quarter" idx="12"/>
          </p:nvPr>
        </p:nvSpPr>
        <p:spPr/>
        <p:txBody>
          <a:body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21073177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1223D8A-7863-40BE-A2C6-9E98C91FE130}" type="datetime1">
              <a:rPr kumimoji="1" lang="ja-JP" altLang="en-US" smtClean="0"/>
              <a:t>2025/9/4</a:t>
            </a:fld>
            <a:endParaRPr kumimoji="1" lang="ja-JP" altLang="en-US"/>
          </a:p>
        </p:txBody>
      </p:sp>
      <p:sp>
        <p:nvSpPr>
          <p:cNvPr id="6" name="Footer Placeholder 5"/>
          <p:cNvSpPr>
            <a:spLocks noGrp="1"/>
          </p:cNvSpPr>
          <p:nvPr>
            <p:ph type="ftr" sz="quarter" idx="11"/>
          </p:nvPr>
        </p:nvSpPr>
        <p:spPr/>
        <p:txBody>
          <a:bodyPr/>
          <a:lstStyle/>
          <a:p>
            <a:r>
              <a:rPr kumimoji="1" lang="en-US" altLang="ja-JP"/>
              <a:t>Copyright © 2020 Je respire.Co.Ltd. All Rights Reserved.</a:t>
            </a:r>
            <a:endParaRPr kumimoji="1" lang="ja-JP" altLang="en-US"/>
          </a:p>
        </p:txBody>
      </p:sp>
      <p:sp>
        <p:nvSpPr>
          <p:cNvPr id="7" name="Slide Number Placeholder 6"/>
          <p:cNvSpPr>
            <a:spLocks noGrp="1"/>
          </p:cNvSpPr>
          <p:nvPr>
            <p:ph type="sldNum" sz="quarter" idx="12"/>
          </p:nvPr>
        </p:nvSpPr>
        <p:spPr/>
        <p:txBody>
          <a:body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29184015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A8FDB2B-E2AC-4805-9AD6-7BF0D6226A67}" type="datetime1">
              <a:rPr kumimoji="1" lang="ja-JP" altLang="en-US" smtClean="0"/>
              <a:t>2025/9/4</a:t>
            </a:fld>
            <a:endParaRPr kumimoji="1" lang="ja-JP" altLang="en-US"/>
          </a:p>
        </p:txBody>
      </p:sp>
      <p:sp>
        <p:nvSpPr>
          <p:cNvPr id="6" name="Footer Placeholder 5"/>
          <p:cNvSpPr>
            <a:spLocks noGrp="1"/>
          </p:cNvSpPr>
          <p:nvPr>
            <p:ph type="ftr" sz="quarter" idx="11"/>
          </p:nvPr>
        </p:nvSpPr>
        <p:spPr/>
        <p:txBody>
          <a:bodyPr/>
          <a:lstStyle/>
          <a:p>
            <a:r>
              <a:rPr kumimoji="1" lang="en-US" altLang="ja-JP"/>
              <a:t>Copyright © 2020 Je respire.Co.Ltd. All Rights Reserved.</a:t>
            </a:r>
            <a:endParaRPr kumimoji="1" lang="ja-JP" altLang="en-US"/>
          </a:p>
        </p:txBody>
      </p:sp>
      <p:sp>
        <p:nvSpPr>
          <p:cNvPr id="7" name="Slide Number Placeholder 6"/>
          <p:cNvSpPr>
            <a:spLocks noGrp="1"/>
          </p:cNvSpPr>
          <p:nvPr>
            <p:ph type="sldNum" sz="quarter" idx="12"/>
          </p:nvPr>
        </p:nvSpPr>
        <p:spPr/>
        <p:txBody>
          <a:body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18048260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AD345FD-3569-484D-9646-FD8220A09ED1}" type="datetime1">
              <a:rPr kumimoji="1" lang="ja-JP" altLang="en-US" smtClean="0"/>
              <a:t>2025/9/4</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 2020 Je respire.Co.Ltd. All Rights Reserved.</a:t>
            </a:r>
            <a:endParaRPr kumimoji="1" lang="ja-JP" altLang="en-US"/>
          </a:p>
        </p:txBody>
      </p:sp>
      <p:sp>
        <p:nvSpPr>
          <p:cNvPr id="6" name="Slide Number Placeholder 5"/>
          <p:cNvSpPr>
            <a:spLocks noGrp="1"/>
          </p:cNvSpPr>
          <p:nvPr>
            <p:ph type="sldNum" sz="quarter" idx="12"/>
          </p:nvPr>
        </p:nvSpPr>
        <p:spPr/>
        <p:txBody>
          <a:body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26608496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D021D34-D0CF-4D14-8DD6-43AA18AEE045}" type="datetime1">
              <a:rPr kumimoji="1" lang="ja-JP" altLang="en-US" smtClean="0"/>
              <a:t>2025/9/4</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 2020 Je respire.Co.Ltd. All Rights Reserved.</a:t>
            </a:r>
            <a:endParaRPr kumimoji="1" lang="ja-JP" altLang="en-US"/>
          </a:p>
        </p:txBody>
      </p:sp>
      <p:sp>
        <p:nvSpPr>
          <p:cNvPr id="6" name="Slide Number Placeholder 5"/>
          <p:cNvSpPr>
            <a:spLocks noGrp="1"/>
          </p:cNvSpPr>
          <p:nvPr>
            <p:ph type="sldNum" sz="quarter" idx="12"/>
          </p:nvPr>
        </p:nvSpPr>
        <p:spPr/>
        <p:txBody>
          <a:body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2210258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30"/>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20F1D1B-A445-4D1F-9B52-45B21315A6FD}"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0037821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134AFE1-99E0-4122-9A63-360FC29C1BEC}"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6170096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2"/>
            <a:ext cx="7772400" cy="1362075"/>
          </a:xfrm>
        </p:spPr>
        <p:txBody>
          <a:bodyPr anchor="t"/>
          <a:lstStyle>
            <a:lvl1pPr algn="l">
              <a:defRPr sz="225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7"/>
            <a:ext cx="7772400" cy="1500187"/>
          </a:xfrm>
        </p:spPr>
        <p:txBody>
          <a:bodyPr anchor="b"/>
          <a:lstStyle>
            <a:lvl1pPr marL="0" indent="0">
              <a:buNone/>
              <a:defRPr sz="1125">
                <a:solidFill>
                  <a:schemeClr val="tx1">
                    <a:tint val="7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C1E5882E-F4D1-4B94-9E76-F5E2DD907574}"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9241790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5"/>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5"/>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CC87986F-AEEA-4055-9CD8-F948EBF08BB0}"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2792994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6" y="1535113"/>
            <a:ext cx="4040188"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6" y="2174875"/>
            <a:ext cx="4040188"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31" y="1535113"/>
            <a:ext cx="4041775"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31" y="2174875"/>
            <a:ext cx="4041775"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D5CB448-B374-4AB5-80AD-478ED00D9E2D}"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8" name="フッター プレースホルダー 7"/>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9" name="スライド番号プレースホルダー 8"/>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789956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4178861-2EB4-41CF-972E-C5E95B298AF3}" type="datetime1">
              <a:rPr kumimoji="1" lang="ja-JP" altLang="en-US" smtClean="0"/>
              <a:t>2025/9/4</a:t>
            </a:fld>
            <a:endParaRPr kumimoji="1" lang="ja-JP" altLang="en-US"/>
          </a:p>
        </p:txBody>
      </p:sp>
      <p:sp>
        <p:nvSpPr>
          <p:cNvPr id="4" name="Footer Placeholder 3"/>
          <p:cNvSpPr>
            <a:spLocks noGrp="1"/>
          </p:cNvSpPr>
          <p:nvPr>
            <p:ph type="ftr" sz="quarter" idx="11"/>
          </p:nvPr>
        </p:nvSpPr>
        <p:spPr/>
        <p:txBody>
          <a:bodyPr/>
          <a:lstStyle/>
          <a:p>
            <a:r>
              <a:rPr kumimoji="1" lang="en-US" altLang="ja-JP"/>
              <a:t>Copyright © 2024 Je respire.Co.Ltd. All Rights Reserved.</a:t>
            </a:r>
            <a:endParaRPr kumimoji="1" lang="ja-JP" altLang="en-US"/>
          </a:p>
        </p:txBody>
      </p:sp>
      <p:sp>
        <p:nvSpPr>
          <p:cNvPr id="5" name="Slide Number Placeholder 4"/>
          <p:cNvSpPr>
            <a:spLocks noGrp="1"/>
          </p:cNvSpPr>
          <p:nvPr>
            <p:ph type="sldNum" sz="quarter" idx="12"/>
          </p:nvPr>
        </p:nvSpPr>
        <p:spPr/>
        <p:txBody>
          <a:body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37878866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CE370DAE-A472-4624-9258-57AC966D094C}"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3478597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A12E12D2-730B-4B3A-A2C4-23768BFF982F}"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3" name="フッター プレースホルダー 2"/>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7895781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5" y="273051"/>
            <a:ext cx="3008313" cy="1162050"/>
          </a:xfrm>
        </p:spPr>
        <p:txBody>
          <a:bodyPr anchor="b"/>
          <a:lstStyle>
            <a:lvl1pPr algn="l">
              <a:defRPr sz="1125"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4" y="273055"/>
            <a:ext cx="5111751" cy="5853113"/>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5" y="1435103"/>
            <a:ext cx="3008313" cy="4691063"/>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444A2ECE-D924-440A-A107-128D03722BD9}"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7573026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2"/>
            <a:ext cx="5486400" cy="566738"/>
          </a:xfrm>
        </p:spPr>
        <p:txBody>
          <a:bodyPr anchor="b"/>
          <a:lstStyle>
            <a:lvl1pPr algn="l">
              <a:defRPr sz="1125"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kumimoji="1" lang="ja-JP" altLang="en-US"/>
              <a:t>図を追加</a:t>
            </a:r>
          </a:p>
        </p:txBody>
      </p:sp>
      <p:sp>
        <p:nvSpPr>
          <p:cNvPr id="4" name="テキスト プレースホルダー 3"/>
          <p:cNvSpPr>
            <a:spLocks noGrp="1"/>
          </p:cNvSpPr>
          <p:nvPr>
            <p:ph type="body" sz="half" idx="2"/>
          </p:nvPr>
        </p:nvSpPr>
        <p:spPr>
          <a:xfrm>
            <a:off x="1792288" y="5367340"/>
            <a:ext cx="5486400" cy="804862"/>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DDA85F66-6A3C-4873-ABF0-A2E6FDDE8C9D}"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1750009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B7ED1F0-935C-4DA6-A7A0-FEE5DCE91015}"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1695605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42"/>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42"/>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6541369-32AA-4298-B0B1-0F1BC8A9DA90}"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7954036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chart">
  <p:cSld name="タイトルとグラフ">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ja-JP" altLang="en-US"/>
              <a:t>マスター タイトルの書式設定</a:t>
            </a:r>
            <a:endParaRPr lang="en-GB"/>
          </a:p>
        </p:txBody>
      </p:sp>
      <p:sp>
        <p:nvSpPr>
          <p:cNvPr id="3" name="Chart Placeholder 2"/>
          <p:cNvSpPr>
            <a:spLocks noGrp="1"/>
          </p:cNvSpPr>
          <p:nvPr>
            <p:ph type="chart" idx="1"/>
          </p:nvPr>
        </p:nvSpPr>
        <p:spPr>
          <a:xfrm>
            <a:off x="457200" y="1066804"/>
            <a:ext cx="8229600" cy="3700463"/>
          </a:xfrm>
        </p:spPr>
        <p:txBody>
          <a:bodyPr/>
          <a:lstStyle/>
          <a:p>
            <a:pPr lvl="0"/>
            <a:r>
              <a:rPr lang="ja-JP" altLang="en-US" noProof="0"/>
              <a:t>グラフを追加</a:t>
            </a:r>
            <a:endParaRPr lang="en-GB" noProof="0"/>
          </a:p>
        </p:txBody>
      </p:sp>
      <p:sp>
        <p:nvSpPr>
          <p:cNvPr id="4" name="Rectangle 4"/>
          <p:cNvSpPr>
            <a:spLocks noGrp="1" noChangeArrowheads="1"/>
          </p:cNvSpPr>
          <p:nvPr>
            <p:ph type="dt" sz="half" idx="10"/>
          </p:nvPr>
        </p:nvSpPr>
        <p:spPr>
          <a:ln/>
        </p:spPr>
        <p:txBody>
          <a:bodyPr/>
          <a:lstStyle>
            <a:lvl1pPr>
              <a:defRPr/>
            </a:lvl1pPr>
          </a:lstStyle>
          <a:p>
            <a:fld id="{41A498B2-08DE-4ACC-A556-EF6D056EA572}"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Rectangle 5"/>
          <p:cNvSpPr>
            <a:spLocks noGrp="1" noChangeArrowheads="1"/>
          </p:cNvSpPr>
          <p:nvPr>
            <p:ph type="ftr" sz="quarter" idx="11"/>
          </p:nvPr>
        </p:nvSpPr>
        <p:spPr>
          <a:ln/>
        </p:spPr>
        <p:txBody>
          <a:bodyPr/>
          <a:lstStyle>
            <a:lvl1pPr>
              <a:defRPr/>
            </a:lvl1p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Rectangle 6"/>
          <p:cNvSpPr>
            <a:spLocks noGrp="1" noChangeArrowheads="1"/>
          </p:cNvSpPr>
          <p:nvPr>
            <p:ph type="sldNum" sz="quarter" idx="12"/>
          </p:nvPr>
        </p:nvSpPr>
        <p:spPr>
          <a:ln/>
        </p:spPr>
        <p:txBody>
          <a:bodyPr/>
          <a:lstStyle>
            <a:lvl1pPr>
              <a:defRPr/>
            </a:lvl1p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9057925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AndObj">
  <p:cSld name="タイトル、テキスト、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ja-JP" altLang="en-US"/>
              <a:t>マスター タイトルの書式設定</a:t>
            </a:r>
            <a:endParaRPr lang="en-GB"/>
          </a:p>
        </p:txBody>
      </p:sp>
      <p:sp>
        <p:nvSpPr>
          <p:cNvPr id="3" name="Text Placeholder 2"/>
          <p:cNvSpPr>
            <a:spLocks noGrp="1"/>
          </p:cNvSpPr>
          <p:nvPr>
            <p:ph type="body" sz="half" idx="1"/>
          </p:nvPr>
        </p:nvSpPr>
        <p:spPr>
          <a:xfrm>
            <a:off x="457200" y="1066804"/>
            <a:ext cx="4038600" cy="37004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Content Placeholder 3"/>
          <p:cNvSpPr>
            <a:spLocks noGrp="1"/>
          </p:cNvSpPr>
          <p:nvPr>
            <p:ph sz="half" idx="2"/>
          </p:nvPr>
        </p:nvSpPr>
        <p:spPr>
          <a:xfrm>
            <a:off x="4648200" y="1066804"/>
            <a:ext cx="4038600" cy="37004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5" name="Rectangle 4"/>
          <p:cNvSpPr>
            <a:spLocks noGrp="1" noChangeArrowheads="1"/>
          </p:cNvSpPr>
          <p:nvPr>
            <p:ph type="dt" sz="half" idx="10"/>
          </p:nvPr>
        </p:nvSpPr>
        <p:spPr>
          <a:ln/>
        </p:spPr>
        <p:txBody>
          <a:bodyPr/>
          <a:lstStyle>
            <a:lvl1pPr>
              <a:defRPr/>
            </a:lvl1pPr>
          </a:lstStyle>
          <a:p>
            <a:fld id="{2DB85CB6-F146-421F-8737-7932A88FB70A}"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8163501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sp>
        <p:nvSpPr>
          <p:cNvPr id="20" name="正方形/長方形 19"/>
          <p:cNvSpPr/>
          <p:nvPr userDrawn="1"/>
        </p:nvSpPr>
        <p:spPr>
          <a:xfrm>
            <a:off x="1" y="188640"/>
            <a:ext cx="2060537" cy="772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47">
              <a:solidFill>
                <a:prstClr val="white"/>
              </a:solidFill>
            </a:endParaRPr>
          </a:p>
        </p:txBody>
      </p:sp>
      <p:sp>
        <p:nvSpPr>
          <p:cNvPr id="10" name="正方形/長方形 9"/>
          <p:cNvSpPr/>
          <p:nvPr userDrawn="1"/>
        </p:nvSpPr>
        <p:spPr>
          <a:xfrm>
            <a:off x="6726353" y="455716"/>
            <a:ext cx="1868860" cy="1564462"/>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047" dirty="0">
              <a:solidFill>
                <a:prstClr val="black"/>
              </a:solidFill>
              <a:latin typeface="メイリオ" panose="020B0604030504040204" pitchFamily="50" charset="-128"/>
              <a:ea typeface="メイリオ" panose="020B0604030504040204" pitchFamily="50" charset="-128"/>
            </a:endParaRPr>
          </a:p>
        </p:txBody>
      </p:sp>
      <p:sp>
        <p:nvSpPr>
          <p:cNvPr id="11" name="正方形/長方形 10"/>
          <p:cNvSpPr/>
          <p:nvPr userDrawn="1"/>
        </p:nvSpPr>
        <p:spPr>
          <a:xfrm>
            <a:off x="7230757" y="5229200"/>
            <a:ext cx="1329378" cy="1152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47">
              <a:solidFill>
                <a:prstClr val="white"/>
              </a:solidFill>
            </a:endParaRPr>
          </a:p>
        </p:txBody>
      </p:sp>
      <p:sp>
        <p:nvSpPr>
          <p:cNvPr id="12" name="テキスト ボックス 11"/>
          <p:cNvSpPr txBox="1"/>
          <p:nvPr userDrawn="1"/>
        </p:nvSpPr>
        <p:spPr>
          <a:xfrm>
            <a:off x="6957269" y="4915141"/>
            <a:ext cx="1669337" cy="284245"/>
          </a:xfrm>
          <a:prstGeom prst="rect">
            <a:avLst/>
          </a:prstGeom>
          <a:noFill/>
          <a:ln>
            <a:noFill/>
          </a:ln>
        </p:spPr>
        <p:txBody>
          <a:bodyPr wrap="square" rtlCol="0" anchor="ctr">
            <a:spAutoFit/>
          </a:bodyPr>
          <a:lstStyle/>
          <a:p>
            <a:pPr algn="ctr"/>
            <a:r>
              <a:rPr lang="ja-JP" altLang="en-US" sz="1247" b="1" dirty="0">
                <a:solidFill>
                  <a:prstClr val="black"/>
                </a:solidFill>
                <a:latin typeface="メイリオ" panose="020B0604030504040204" pitchFamily="50" charset="-128"/>
                <a:ea typeface="メイリオ" panose="020B0604030504040204" pitchFamily="50" charset="-128"/>
              </a:rPr>
              <a:t>解答</a:t>
            </a:r>
          </a:p>
        </p:txBody>
      </p:sp>
      <p:sp>
        <p:nvSpPr>
          <p:cNvPr id="13" name="正方形/長方形 12"/>
          <p:cNvSpPr/>
          <p:nvPr userDrawn="1"/>
        </p:nvSpPr>
        <p:spPr>
          <a:xfrm>
            <a:off x="982679" y="249293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black"/>
                </a:solidFill>
                <a:latin typeface="メイリオ" panose="020B0604030504040204" pitchFamily="50" charset="-128"/>
                <a:ea typeface="メイリオ" panose="020B0604030504040204" pitchFamily="50" charset="-128"/>
              </a:rPr>
              <a:t>１</a:t>
            </a:r>
          </a:p>
        </p:txBody>
      </p:sp>
      <p:sp>
        <p:nvSpPr>
          <p:cNvPr id="14" name="正方形/長方形 13"/>
          <p:cNvSpPr/>
          <p:nvPr userDrawn="1"/>
        </p:nvSpPr>
        <p:spPr>
          <a:xfrm>
            <a:off x="2611176" y="249293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black"/>
                </a:solidFill>
                <a:latin typeface="メイリオ" panose="020B0604030504040204" pitchFamily="50" charset="-128"/>
                <a:ea typeface="メイリオ" panose="020B0604030504040204" pitchFamily="50" charset="-128"/>
              </a:rPr>
              <a:t>２</a:t>
            </a:r>
          </a:p>
        </p:txBody>
      </p:sp>
      <p:sp>
        <p:nvSpPr>
          <p:cNvPr id="21" name="正方形/長方形 20"/>
          <p:cNvSpPr/>
          <p:nvPr userDrawn="1"/>
        </p:nvSpPr>
        <p:spPr>
          <a:xfrm>
            <a:off x="4239675" y="249293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black"/>
                </a:solidFill>
                <a:latin typeface="メイリオ" panose="020B0604030504040204" pitchFamily="50" charset="-128"/>
                <a:ea typeface="メイリオ" panose="020B0604030504040204" pitchFamily="50" charset="-128"/>
              </a:rPr>
              <a:t>３</a:t>
            </a:r>
          </a:p>
        </p:txBody>
      </p:sp>
      <p:sp>
        <p:nvSpPr>
          <p:cNvPr id="22" name="正方形/長方形 21"/>
          <p:cNvSpPr/>
          <p:nvPr userDrawn="1"/>
        </p:nvSpPr>
        <p:spPr>
          <a:xfrm>
            <a:off x="5868173" y="249293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black"/>
                </a:solidFill>
                <a:latin typeface="メイリオ" panose="020B0604030504040204" pitchFamily="50" charset="-128"/>
                <a:ea typeface="メイリオ" panose="020B0604030504040204" pitchFamily="50" charset="-128"/>
              </a:rPr>
              <a:t>４</a:t>
            </a:r>
          </a:p>
        </p:txBody>
      </p:sp>
      <p:sp>
        <p:nvSpPr>
          <p:cNvPr id="23" name="正方形/長方形 22"/>
          <p:cNvSpPr/>
          <p:nvPr userDrawn="1"/>
        </p:nvSpPr>
        <p:spPr>
          <a:xfrm>
            <a:off x="7496670" y="249293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black"/>
                </a:solidFill>
                <a:latin typeface="メイリオ" panose="020B0604030504040204" pitchFamily="50" charset="-128"/>
                <a:ea typeface="メイリオ" panose="020B0604030504040204" pitchFamily="50" charset="-128"/>
              </a:rPr>
              <a:t>５</a:t>
            </a:r>
          </a:p>
        </p:txBody>
      </p:sp>
    </p:spTree>
    <p:extLst>
      <p:ext uri="{BB962C8B-B14F-4D97-AF65-F5344CB8AC3E}">
        <p14:creationId xmlns:p14="http://schemas.microsoft.com/office/powerpoint/2010/main" val="2787056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タイトルとコンテンツ">
    <p:spTree>
      <p:nvGrpSpPr>
        <p:cNvPr id="1" name=""/>
        <p:cNvGrpSpPr/>
        <p:nvPr/>
      </p:nvGrpSpPr>
      <p:grpSpPr>
        <a:xfrm>
          <a:off x="0" y="0"/>
          <a:ext cx="0" cy="0"/>
          <a:chOff x="0" y="0"/>
          <a:chExt cx="0" cy="0"/>
        </a:xfrm>
      </p:grpSpPr>
      <p:sp>
        <p:nvSpPr>
          <p:cNvPr id="7" name="正方形/長方形 6"/>
          <p:cNvSpPr/>
          <p:nvPr userDrawn="1"/>
        </p:nvSpPr>
        <p:spPr>
          <a:xfrm>
            <a:off x="1" y="188640"/>
            <a:ext cx="2060537" cy="772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47">
              <a:solidFill>
                <a:prstClr val="white"/>
              </a:solidFill>
            </a:endParaRPr>
          </a:p>
        </p:txBody>
      </p:sp>
      <p:sp>
        <p:nvSpPr>
          <p:cNvPr id="8" name="正方形/長方形 7"/>
          <p:cNvSpPr/>
          <p:nvPr userDrawn="1"/>
        </p:nvSpPr>
        <p:spPr>
          <a:xfrm>
            <a:off x="7230757" y="5229200"/>
            <a:ext cx="1329378" cy="1152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47">
              <a:solidFill>
                <a:prstClr val="white"/>
              </a:solidFill>
            </a:endParaRPr>
          </a:p>
        </p:txBody>
      </p:sp>
      <p:sp>
        <p:nvSpPr>
          <p:cNvPr id="9" name="テキスト ボックス 8"/>
          <p:cNvSpPr txBox="1"/>
          <p:nvPr userDrawn="1"/>
        </p:nvSpPr>
        <p:spPr>
          <a:xfrm>
            <a:off x="6957269" y="4915141"/>
            <a:ext cx="1669337" cy="284245"/>
          </a:xfrm>
          <a:prstGeom prst="rect">
            <a:avLst/>
          </a:prstGeom>
          <a:noFill/>
          <a:ln>
            <a:noFill/>
          </a:ln>
        </p:spPr>
        <p:txBody>
          <a:bodyPr wrap="square" rtlCol="0" anchor="ctr">
            <a:spAutoFit/>
          </a:bodyPr>
          <a:lstStyle/>
          <a:p>
            <a:pPr algn="ctr"/>
            <a:r>
              <a:rPr lang="ja-JP" altLang="en-US" sz="1247" b="1" dirty="0">
                <a:solidFill>
                  <a:prstClr val="black"/>
                </a:solidFill>
                <a:latin typeface="メイリオ" panose="020B0604030504040204" pitchFamily="50" charset="-128"/>
                <a:ea typeface="メイリオ" panose="020B0604030504040204" pitchFamily="50" charset="-128"/>
              </a:rPr>
              <a:t>解答</a:t>
            </a:r>
          </a:p>
        </p:txBody>
      </p:sp>
      <p:sp>
        <p:nvSpPr>
          <p:cNvPr id="15" name="正方形/長方形 14"/>
          <p:cNvSpPr/>
          <p:nvPr userDrawn="1"/>
        </p:nvSpPr>
        <p:spPr>
          <a:xfrm>
            <a:off x="982679"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white"/>
                </a:solidFill>
                <a:latin typeface="メイリオ" panose="020B0604030504040204" pitchFamily="50" charset="-128"/>
                <a:ea typeface="メイリオ" panose="020B0604030504040204" pitchFamily="50" charset="-128"/>
              </a:rPr>
              <a:t>１</a:t>
            </a:r>
          </a:p>
        </p:txBody>
      </p:sp>
      <p:sp>
        <p:nvSpPr>
          <p:cNvPr id="16" name="正方形/長方形 15"/>
          <p:cNvSpPr/>
          <p:nvPr userDrawn="1"/>
        </p:nvSpPr>
        <p:spPr>
          <a:xfrm>
            <a:off x="2611176"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white"/>
                </a:solidFill>
                <a:latin typeface="メイリオ" panose="020B0604030504040204" pitchFamily="50" charset="-128"/>
                <a:ea typeface="メイリオ" panose="020B0604030504040204" pitchFamily="50" charset="-128"/>
              </a:rPr>
              <a:t>２</a:t>
            </a:r>
          </a:p>
        </p:txBody>
      </p:sp>
      <p:sp>
        <p:nvSpPr>
          <p:cNvPr id="17" name="正方形/長方形 16"/>
          <p:cNvSpPr/>
          <p:nvPr userDrawn="1"/>
        </p:nvSpPr>
        <p:spPr>
          <a:xfrm>
            <a:off x="4239675"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white"/>
                </a:solidFill>
                <a:latin typeface="メイリオ" panose="020B0604030504040204" pitchFamily="50" charset="-128"/>
                <a:ea typeface="メイリオ" panose="020B0604030504040204" pitchFamily="50" charset="-128"/>
              </a:rPr>
              <a:t>３</a:t>
            </a:r>
          </a:p>
        </p:txBody>
      </p:sp>
      <p:sp>
        <p:nvSpPr>
          <p:cNvPr id="18" name="正方形/長方形 17"/>
          <p:cNvSpPr/>
          <p:nvPr userDrawn="1"/>
        </p:nvSpPr>
        <p:spPr>
          <a:xfrm>
            <a:off x="5868173"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white"/>
                </a:solidFill>
                <a:latin typeface="メイリオ" panose="020B0604030504040204" pitchFamily="50" charset="-128"/>
                <a:ea typeface="メイリオ" panose="020B0604030504040204" pitchFamily="50" charset="-128"/>
              </a:rPr>
              <a:t>４</a:t>
            </a:r>
          </a:p>
        </p:txBody>
      </p:sp>
      <p:sp>
        <p:nvSpPr>
          <p:cNvPr id="19" name="正方形/長方形 18"/>
          <p:cNvSpPr/>
          <p:nvPr userDrawn="1"/>
        </p:nvSpPr>
        <p:spPr>
          <a:xfrm>
            <a:off x="7496670"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white"/>
                </a:solidFill>
                <a:latin typeface="メイリオ" panose="020B0604030504040204" pitchFamily="50" charset="-128"/>
                <a:ea typeface="メイリオ" panose="020B0604030504040204" pitchFamily="50" charset="-128"/>
              </a:rPr>
              <a:t>５</a:t>
            </a:r>
          </a:p>
        </p:txBody>
      </p:sp>
      <p:sp>
        <p:nvSpPr>
          <p:cNvPr id="10" name="テキスト ボックス 9"/>
          <p:cNvSpPr txBox="1"/>
          <p:nvPr userDrawn="1"/>
        </p:nvSpPr>
        <p:spPr>
          <a:xfrm>
            <a:off x="-166172" y="473922"/>
            <a:ext cx="2392881" cy="284245"/>
          </a:xfrm>
          <a:prstGeom prst="rect">
            <a:avLst/>
          </a:prstGeom>
          <a:noFill/>
          <a:ln>
            <a:noFill/>
          </a:ln>
        </p:spPr>
        <p:txBody>
          <a:bodyPr wrap="square" rtlCol="0" anchor="ctr">
            <a:spAutoFit/>
          </a:bodyPr>
          <a:lstStyle/>
          <a:p>
            <a:pPr algn="ctr"/>
            <a:r>
              <a:rPr lang="ja-JP" altLang="en-US" sz="1247" b="1" dirty="0">
                <a:solidFill>
                  <a:prstClr val="white"/>
                </a:solidFill>
                <a:latin typeface="メイリオ" panose="020B0604030504040204" pitchFamily="50" charset="-128"/>
                <a:ea typeface="メイリオ" panose="020B0604030504040204" pitchFamily="50" charset="-128"/>
              </a:rPr>
              <a:t>例題</a:t>
            </a:r>
          </a:p>
        </p:txBody>
      </p:sp>
      <p:sp>
        <p:nvSpPr>
          <p:cNvPr id="11" name="正方形/長方形 10"/>
          <p:cNvSpPr/>
          <p:nvPr userDrawn="1"/>
        </p:nvSpPr>
        <p:spPr>
          <a:xfrm>
            <a:off x="6726353" y="455716"/>
            <a:ext cx="1868860" cy="1564462"/>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047" dirty="0">
              <a:solidFill>
                <a:prstClr val="black"/>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6025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5DD46C-6CDA-4FE1-9822-CFC8637AA9D6}" type="datetime1">
              <a:rPr kumimoji="1" lang="ja-JP" altLang="en-US" smtClean="0"/>
              <a:t>2025/9/4</a:t>
            </a:fld>
            <a:endParaRPr kumimoji="1" lang="ja-JP" altLang="en-US"/>
          </a:p>
        </p:txBody>
      </p:sp>
      <p:sp>
        <p:nvSpPr>
          <p:cNvPr id="3" name="Footer Placeholder 2"/>
          <p:cNvSpPr>
            <a:spLocks noGrp="1"/>
          </p:cNvSpPr>
          <p:nvPr>
            <p:ph type="ftr" sz="quarter" idx="11"/>
          </p:nvPr>
        </p:nvSpPr>
        <p:spPr/>
        <p:txBody>
          <a:bodyPr/>
          <a:lstStyle/>
          <a:p>
            <a:r>
              <a:rPr kumimoji="1" lang="en-US" altLang="ja-JP"/>
              <a:t>Copyright © 2024 Je respire.Co.Ltd. All Rights Reserved.</a:t>
            </a:r>
            <a:endParaRPr kumimoji="1" lang="ja-JP" altLang="en-US"/>
          </a:p>
        </p:txBody>
      </p:sp>
      <p:sp>
        <p:nvSpPr>
          <p:cNvPr id="4" name="Slide Number Placeholder 3"/>
          <p:cNvSpPr>
            <a:spLocks noGrp="1"/>
          </p:cNvSpPr>
          <p:nvPr>
            <p:ph type="sldNum" sz="quarter" idx="12"/>
          </p:nvPr>
        </p:nvSpPr>
        <p:spPr/>
        <p:txBody>
          <a:body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31032824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タイトルとコンテンツ">
    <p:spTree>
      <p:nvGrpSpPr>
        <p:cNvPr id="1" name=""/>
        <p:cNvGrpSpPr/>
        <p:nvPr/>
      </p:nvGrpSpPr>
      <p:grpSpPr>
        <a:xfrm>
          <a:off x="0" y="0"/>
          <a:ext cx="0" cy="0"/>
          <a:chOff x="0" y="0"/>
          <a:chExt cx="0" cy="0"/>
        </a:xfrm>
      </p:grpSpPr>
      <p:sp>
        <p:nvSpPr>
          <p:cNvPr id="11" name="正方形/長方形 10"/>
          <p:cNvSpPr/>
          <p:nvPr userDrawn="1"/>
        </p:nvSpPr>
        <p:spPr>
          <a:xfrm>
            <a:off x="1" y="188640"/>
            <a:ext cx="2060537" cy="772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47">
              <a:solidFill>
                <a:prstClr val="white"/>
              </a:solidFill>
            </a:endParaRPr>
          </a:p>
        </p:txBody>
      </p:sp>
      <p:sp>
        <p:nvSpPr>
          <p:cNvPr id="12" name="テキスト ボックス 11"/>
          <p:cNvSpPr txBox="1"/>
          <p:nvPr userDrawn="1"/>
        </p:nvSpPr>
        <p:spPr>
          <a:xfrm>
            <a:off x="-166172" y="473922"/>
            <a:ext cx="2392881" cy="284245"/>
          </a:xfrm>
          <a:prstGeom prst="rect">
            <a:avLst/>
          </a:prstGeom>
          <a:noFill/>
          <a:ln>
            <a:noFill/>
          </a:ln>
        </p:spPr>
        <p:txBody>
          <a:bodyPr wrap="square" rtlCol="0" anchor="ctr">
            <a:spAutoFit/>
          </a:bodyPr>
          <a:lstStyle/>
          <a:p>
            <a:pPr algn="ctr"/>
            <a:r>
              <a:rPr lang="ja-JP" altLang="en-US" sz="1247" b="1" dirty="0">
                <a:solidFill>
                  <a:prstClr val="white"/>
                </a:solidFill>
                <a:latin typeface="メイリオ" panose="020B0604030504040204" pitchFamily="50" charset="-128"/>
                <a:ea typeface="メイリオ" panose="020B0604030504040204" pitchFamily="50" charset="-128"/>
              </a:rPr>
              <a:t>例題</a:t>
            </a:r>
          </a:p>
        </p:txBody>
      </p:sp>
    </p:spTree>
    <p:extLst>
      <p:ext uri="{BB962C8B-B14F-4D97-AF65-F5344CB8AC3E}">
        <p14:creationId xmlns:p14="http://schemas.microsoft.com/office/powerpoint/2010/main" val="13985008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タイトルとコンテンツ">
    <p:spTree>
      <p:nvGrpSpPr>
        <p:cNvPr id="1" name=""/>
        <p:cNvGrpSpPr/>
        <p:nvPr/>
      </p:nvGrpSpPr>
      <p:grpSpPr>
        <a:xfrm>
          <a:off x="0" y="0"/>
          <a:ext cx="0" cy="0"/>
          <a:chOff x="0" y="0"/>
          <a:chExt cx="0" cy="0"/>
        </a:xfrm>
      </p:grpSpPr>
      <p:sp>
        <p:nvSpPr>
          <p:cNvPr id="8" name="正方形/長方形 7"/>
          <p:cNvSpPr/>
          <p:nvPr userDrawn="1"/>
        </p:nvSpPr>
        <p:spPr>
          <a:xfrm>
            <a:off x="7031351" y="5013176"/>
            <a:ext cx="1595254" cy="13681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47">
              <a:solidFill>
                <a:prstClr val="white"/>
              </a:solidFill>
            </a:endParaRPr>
          </a:p>
        </p:txBody>
      </p:sp>
      <p:sp>
        <p:nvSpPr>
          <p:cNvPr id="9" name="テキスト ボックス 8"/>
          <p:cNvSpPr txBox="1"/>
          <p:nvPr userDrawn="1"/>
        </p:nvSpPr>
        <p:spPr>
          <a:xfrm>
            <a:off x="6957269" y="4699117"/>
            <a:ext cx="1669337" cy="284245"/>
          </a:xfrm>
          <a:prstGeom prst="rect">
            <a:avLst/>
          </a:prstGeom>
          <a:noFill/>
          <a:ln>
            <a:noFill/>
          </a:ln>
        </p:spPr>
        <p:txBody>
          <a:bodyPr wrap="square" rtlCol="0" anchor="ctr">
            <a:spAutoFit/>
          </a:bodyPr>
          <a:lstStyle/>
          <a:p>
            <a:pPr algn="ctr"/>
            <a:r>
              <a:rPr lang="ja-JP" altLang="en-US" sz="1247" b="1" dirty="0">
                <a:solidFill>
                  <a:prstClr val="black"/>
                </a:solidFill>
                <a:latin typeface="メイリオ" panose="020B0604030504040204" pitchFamily="50" charset="-128"/>
                <a:ea typeface="メイリオ" panose="020B0604030504040204" pitchFamily="50" charset="-128"/>
              </a:rPr>
              <a:t>解答</a:t>
            </a:r>
          </a:p>
        </p:txBody>
      </p:sp>
      <p:sp>
        <p:nvSpPr>
          <p:cNvPr id="15" name="正方形/長方形 14"/>
          <p:cNvSpPr/>
          <p:nvPr userDrawn="1"/>
        </p:nvSpPr>
        <p:spPr>
          <a:xfrm>
            <a:off x="1079852" y="1484784"/>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black"/>
                </a:solidFill>
                <a:latin typeface="メイリオ" panose="020B0604030504040204" pitchFamily="50" charset="-128"/>
                <a:ea typeface="メイリオ" panose="020B0604030504040204" pitchFamily="50" charset="-128"/>
              </a:rPr>
              <a:t>１</a:t>
            </a:r>
          </a:p>
        </p:txBody>
      </p:sp>
      <p:sp>
        <p:nvSpPr>
          <p:cNvPr id="16" name="正方形/長方形 15"/>
          <p:cNvSpPr/>
          <p:nvPr userDrawn="1"/>
        </p:nvSpPr>
        <p:spPr>
          <a:xfrm>
            <a:off x="1049148" y="393309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black"/>
                </a:solidFill>
                <a:latin typeface="メイリオ" panose="020B0604030504040204" pitchFamily="50" charset="-128"/>
                <a:ea typeface="メイリオ" panose="020B0604030504040204" pitchFamily="50" charset="-128"/>
              </a:rPr>
              <a:t>３</a:t>
            </a:r>
          </a:p>
        </p:txBody>
      </p:sp>
      <p:sp>
        <p:nvSpPr>
          <p:cNvPr id="17" name="正方形/長方形 16"/>
          <p:cNvSpPr/>
          <p:nvPr userDrawn="1"/>
        </p:nvSpPr>
        <p:spPr>
          <a:xfrm>
            <a:off x="4106754" y="1484784"/>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black"/>
                </a:solidFill>
                <a:latin typeface="メイリオ" panose="020B0604030504040204" pitchFamily="50" charset="-128"/>
                <a:ea typeface="メイリオ" panose="020B0604030504040204" pitchFamily="50" charset="-128"/>
              </a:rPr>
              <a:t>２</a:t>
            </a:r>
          </a:p>
        </p:txBody>
      </p:sp>
      <p:sp>
        <p:nvSpPr>
          <p:cNvPr id="18" name="正方形/長方形 17"/>
          <p:cNvSpPr/>
          <p:nvPr userDrawn="1"/>
        </p:nvSpPr>
        <p:spPr>
          <a:xfrm>
            <a:off x="4106754" y="393309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47" b="1" dirty="0">
                <a:solidFill>
                  <a:prstClr val="black"/>
                </a:solidFill>
                <a:latin typeface="メイリオ" panose="020B0604030504040204" pitchFamily="50" charset="-128"/>
                <a:ea typeface="メイリオ" panose="020B0604030504040204" pitchFamily="50" charset="-128"/>
              </a:rPr>
              <a:t>４</a:t>
            </a:r>
          </a:p>
        </p:txBody>
      </p:sp>
      <p:sp>
        <p:nvSpPr>
          <p:cNvPr id="10" name="正方形/長方形 9"/>
          <p:cNvSpPr/>
          <p:nvPr userDrawn="1"/>
        </p:nvSpPr>
        <p:spPr>
          <a:xfrm>
            <a:off x="1" y="188640"/>
            <a:ext cx="2060537" cy="772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47">
              <a:solidFill>
                <a:prstClr val="white"/>
              </a:solidFill>
            </a:endParaRPr>
          </a:p>
        </p:txBody>
      </p:sp>
    </p:spTree>
    <p:extLst>
      <p:ext uri="{BB962C8B-B14F-4D97-AF65-F5344CB8AC3E}">
        <p14:creationId xmlns:p14="http://schemas.microsoft.com/office/powerpoint/2010/main" val="13733409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9_タイトルとコンテンツ">
    <p:spTree>
      <p:nvGrpSpPr>
        <p:cNvPr id="1" name=""/>
        <p:cNvGrpSpPr/>
        <p:nvPr/>
      </p:nvGrpSpPr>
      <p:grpSpPr>
        <a:xfrm>
          <a:off x="0" y="0"/>
          <a:ext cx="0" cy="0"/>
          <a:chOff x="0" y="0"/>
          <a:chExt cx="0" cy="0"/>
        </a:xfrm>
      </p:grpSpPr>
      <p:sp>
        <p:nvSpPr>
          <p:cNvPr id="10" name="正方形/長方形 9"/>
          <p:cNvSpPr/>
          <p:nvPr userDrawn="1"/>
        </p:nvSpPr>
        <p:spPr>
          <a:xfrm>
            <a:off x="1" y="188640"/>
            <a:ext cx="2060537" cy="772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47">
              <a:solidFill>
                <a:prstClr val="white"/>
              </a:solidFill>
            </a:endParaRPr>
          </a:p>
        </p:txBody>
      </p:sp>
    </p:spTree>
    <p:extLst>
      <p:ext uri="{BB962C8B-B14F-4D97-AF65-F5344CB8AC3E}">
        <p14:creationId xmlns:p14="http://schemas.microsoft.com/office/powerpoint/2010/main" val="17442160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579568B-E098-4038-8E08-BD43AA3B38A5}"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5" name="Footer Placeholder 4"/>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33670743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F0094DA-9294-4672-B8CD-73DB59D460CE}"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5" name="Footer Placeholder 4"/>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11766725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B9EC786-D2E4-4D96-90F6-B3B84BAEBB0A}"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5" name="Footer Placeholder 4"/>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37528696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2FBEDF-E6BF-413B-9AF1-C69FEC4674DC}"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6" name="Footer Placeholder 5"/>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37838644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8D1D6F3-2D91-4198-8AF9-87682AC26861}"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8" name="Footer Placeholder 7"/>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31901876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8170F04-6654-4343-9C8A-9A6961C1268E}"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4" name="Footer Placeholder 3"/>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4318378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10DD4-5E33-4E62-A828-E5D5F5DDA5D2}"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3" name="Footer Placeholder 2"/>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18638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63F2210-8971-4E1E-AE5C-2AFD7B3C32A4}" type="datetime1">
              <a:rPr kumimoji="1" lang="ja-JP" altLang="en-US" smtClean="0"/>
              <a:t>2025/9/4</a:t>
            </a:fld>
            <a:endParaRPr kumimoji="1" lang="ja-JP" altLang="en-US"/>
          </a:p>
        </p:txBody>
      </p:sp>
      <p:sp>
        <p:nvSpPr>
          <p:cNvPr id="6" name="Footer Placeholder 5"/>
          <p:cNvSpPr>
            <a:spLocks noGrp="1"/>
          </p:cNvSpPr>
          <p:nvPr>
            <p:ph type="ftr" sz="quarter" idx="11"/>
          </p:nvPr>
        </p:nvSpPr>
        <p:spPr/>
        <p:txBody>
          <a:bodyPr/>
          <a:lstStyle/>
          <a:p>
            <a:r>
              <a:rPr kumimoji="1" lang="en-US" altLang="ja-JP"/>
              <a:t>Copyright © 2024 Je respire.Co.Ltd. All Rights Reserved.</a:t>
            </a:r>
            <a:endParaRPr kumimoji="1" lang="ja-JP" altLang="en-US"/>
          </a:p>
        </p:txBody>
      </p:sp>
      <p:sp>
        <p:nvSpPr>
          <p:cNvPr id="7" name="Slide Number Placeholder 6"/>
          <p:cNvSpPr>
            <a:spLocks noGrp="1"/>
          </p:cNvSpPr>
          <p:nvPr>
            <p:ph type="sldNum" sz="quarter" idx="12"/>
          </p:nvPr>
        </p:nvSpPr>
        <p:spPr/>
        <p:txBody>
          <a:body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23124897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D223994-755B-4215-A748-967D8403EB4D}"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6" name="Footer Placeholder 5"/>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1038589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45FAD0E-E8D8-49C8-B9A7-544CB40DE415}"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6" name="Footer Placeholder 5"/>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25375871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339E33-AEBF-432D-965E-4834130A399B}"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5" name="Footer Placeholder 4"/>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12757551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262A400-D509-4231-8B5F-D186CEDE4508}"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5" name="Footer Placeholder 4"/>
          <p:cNvSpPr>
            <a:spLocks noGrp="1"/>
          </p:cNvSpPr>
          <p:nvPr>
            <p:ph type="ftr" sz="quarter" idx="11"/>
          </p:nvPr>
        </p:nvSpPr>
        <p:spPr/>
        <p:txBody>
          <a:bodyPr/>
          <a:lstStyle/>
          <a:p>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375F96-22E4-43E8-B3F8-DF108DF81D9E}" type="slidenum">
              <a:rPr kumimoji="1" lang="ja-JP" altLang="en-US" smtClean="0">
                <a:solidFill>
                  <a:prstClr val="black">
                    <a:tint val="75000"/>
                  </a:prstClr>
                </a:solidFill>
              </a:rPr>
              <a:pPr/>
              <a:t>‹#›</a:t>
            </a:fld>
            <a:endParaRPr kumimoji="1" lang="ja-JP" altLang="en-US">
              <a:solidFill>
                <a:prstClr val="black">
                  <a:tint val="75000"/>
                </a:prstClr>
              </a:solidFill>
            </a:endParaRPr>
          </a:p>
        </p:txBody>
      </p:sp>
    </p:spTree>
    <p:extLst>
      <p:ext uri="{BB962C8B-B14F-4D97-AF65-F5344CB8AC3E}">
        <p14:creationId xmlns:p14="http://schemas.microsoft.com/office/powerpoint/2010/main" val="42673197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30"/>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EA74229-5BDD-45CB-9E3B-ED8F9F3FBC14}"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5434531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79C955D-7285-45F4-B6CF-A8CA605CC69D}"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0863751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2"/>
            <a:ext cx="7772400" cy="1362075"/>
          </a:xfrm>
        </p:spPr>
        <p:txBody>
          <a:bodyPr anchor="t"/>
          <a:lstStyle>
            <a:lvl1pPr algn="l">
              <a:defRPr sz="225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7"/>
            <a:ext cx="7772400" cy="1500187"/>
          </a:xfrm>
        </p:spPr>
        <p:txBody>
          <a:bodyPr anchor="b"/>
          <a:lstStyle>
            <a:lvl1pPr marL="0" indent="0">
              <a:buNone/>
              <a:defRPr sz="1125">
                <a:solidFill>
                  <a:schemeClr val="tx1">
                    <a:tint val="7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D2A2E1FB-D554-4181-B46D-FC58B8281EF8}"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0492389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5"/>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5"/>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62C98D3-26A3-41B2-B660-E99AB855A0AE}"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1570590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6" y="1535113"/>
            <a:ext cx="4040188"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6" y="2174875"/>
            <a:ext cx="4040188"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31" y="1535113"/>
            <a:ext cx="4041775"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31" y="2174875"/>
            <a:ext cx="4041775"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71BA7C8-A866-47A3-89DC-1AC24A7EA3E3}"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8" name="フッター プレースホルダー 7"/>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9" name="スライド番号プレースホルダー 8"/>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5767281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DDDBB4CE-1264-4D6F-A64A-C5F51156CE96}"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209401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35B0E9C-7161-4034-AC6B-152E260FC753}" type="datetime1">
              <a:rPr kumimoji="1" lang="ja-JP" altLang="en-US" smtClean="0"/>
              <a:t>2025/9/4</a:t>
            </a:fld>
            <a:endParaRPr kumimoji="1" lang="ja-JP" altLang="en-US"/>
          </a:p>
        </p:txBody>
      </p:sp>
      <p:sp>
        <p:nvSpPr>
          <p:cNvPr id="6" name="Footer Placeholder 5"/>
          <p:cNvSpPr>
            <a:spLocks noGrp="1"/>
          </p:cNvSpPr>
          <p:nvPr>
            <p:ph type="ftr" sz="quarter" idx="11"/>
          </p:nvPr>
        </p:nvSpPr>
        <p:spPr/>
        <p:txBody>
          <a:bodyPr/>
          <a:lstStyle/>
          <a:p>
            <a:r>
              <a:rPr kumimoji="1" lang="en-US" altLang="ja-JP"/>
              <a:t>Copyright © 2024 Je respire.Co.Ltd. All Rights Reserved.</a:t>
            </a:r>
            <a:endParaRPr kumimoji="1" lang="ja-JP" altLang="en-US"/>
          </a:p>
        </p:txBody>
      </p:sp>
      <p:sp>
        <p:nvSpPr>
          <p:cNvPr id="7" name="Slide Number Placeholder 6"/>
          <p:cNvSpPr>
            <a:spLocks noGrp="1"/>
          </p:cNvSpPr>
          <p:nvPr>
            <p:ph type="sldNum" sz="quarter" idx="12"/>
          </p:nvPr>
        </p:nvSpPr>
        <p:spPr/>
        <p:txBody>
          <a:body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27228119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BB7D63B-0311-4603-A789-8E7DF7F03BA5}"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3" name="フッター プレースホルダー 2"/>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7819751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5" y="273051"/>
            <a:ext cx="3008313" cy="1162050"/>
          </a:xfrm>
        </p:spPr>
        <p:txBody>
          <a:bodyPr anchor="b"/>
          <a:lstStyle>
            <a:lvl1pPr algn="l">
              <a:defRPr sz="1125"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4" y="273055"/>
            <a:ext cx="5111751" cy="5853113"/>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5" y="1435103"/>
            <a:ext cx="3008313" cy="4691063"/>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6F8AC47-7795-4F5D-9FCF-312E2DF46561}"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8962395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2"/>
            <a:ext cx="5486400" cy="566738"/>
          </a:xfrm>
        </p:spPr>
        <p:txBody>
          <a:bodyPr anchor="b"/>
          <a:lstStyle>
            <a:lvl1pPr algn="l">
              <a:defRPr sz="1125"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kumimoji="1" lang="ja-JP" altLang="en-US"/>
              <a:t>図を追加</a:t>
            </a:r>
          </a:p>
        </p:txBody>
      </p:sp>
      <p:sp>
        <p:nvSpPr>
          <p:cNvPr id="4" name="テキスト プレースホルダー 3"/>
          <p:cNvSpPr>
            <a:spLocks noGrp="1"/>
          </p:cNvSpPr>
          <p:nvPr>
            <p:ph type="body" sz="half" idx="2"/>
          </p:nvPr>
        </p:nvSpPr>
        <p:spPr>
          <a:xfrm>
            <a:off x="1792288" y="5367340"/>
            <a:ext cx="5486400" cy="804862"/>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62DA2845-8E13-4545-B317-33F01EDF6CCB}"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3496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1D8F827-982A-4423-A617-D724F5BF2C22}"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0845485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42"/>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42"/>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C42CD448-489B-48EF-9460-2B301494B635}"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7361103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chart">
  <p:cSld name="タイトルとグラフ">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ja-JP" altLang="en-US"/>
              <a:t>マスター タイトルの書式設定</a:t>
            </a:r>
            <a:endParaRPr lang="en-GB"/>
          </a:p>
        </p:txBody>
      </p:sp>
      <p:sp>
        <p:nvSpPr>
          <p:cNvPr id="3" name="Chart Placeholder 2"/>
          <p:cNvSpPr>
            <a:spLocks noGrp="1"/>
          </p:cNvSpPr>
          <p:nvPr>
            <p:ph type="chart" idx="1"/>
          </p:nvPr>
        </p:nvSpPr>
        <p:spPr>
          <a:xfrm>
            <a:off x="457200" y="1066804"/>
            <a:ext cx="8229600" cy="3700463"/>
          </a:xfrm>
        </p:spPr>
        <p:txBody>
          <a:bodyPr/>
          <a:lstStyle/>
          <a:p>
            <a:pPr lvl="0"/>
            <a:r>
              <a:rPr lang="ja-JP" altLang="en-US" noProof="0"/>
              <a:t>グラフを追加</a:t>
            </a:r>
            <a:endParaRPr lang="en-GB" noProof="0"/>
          </a:p>
        </p:txBody>
      </p:sp>
      <p:sp>
        <p:nvSpPr>
          <p:cNvPr id="4" name="Rectangle 4"/>
          <p:cNvSpPr>
            <a:spLocks noGrp="1" noChangeArrowheads="1"/>
          </p:cNvSpPr>
          <p:nvPr>
            <p:ph type="dt" sz="half" idx="10"/>
          </p:nvPr>
        </p:nvSpPr>
        <p:spPr>
          <a:ln/>
        </p:spPr>
        <p:txBody>
          <a:bodyPr/>
          <a:lstStyle>
            <a:lvl1pPr>
              <a:defRPr/>
            </a:lvl1pPr>
          </a:lstStyle>
          <a:p>
            <a:fld id="{0A8E6984-B4D0-4F30-AA69-B6DE06CEE46C}"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Rectangle 5"/>
          <p:cNvSpPr>
            <a:spLocks noGrp="1" noChangeArrowheads="1"/>
          </p:cNvSpPr>
          <p:nvPr>
            <p:ph type="ftr" sz="quarter" idx="11"/>
          </p:nvPr>
        </p:nvSpPr>
        <p:spPr>
          <a:ln/>
        </p:spPr>
        <p:txBody>
          <a:bodyPr/>
          <a:lstStyle>
            <a:lvl1pPr>
              <a:defRPr/>
            </a:lvl1p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Rectangle 6"/>
          <p:cNvSpPr>
            <a:spLocks noGrp="1" noChangeArrowheads="1"/>
          </p:cNvSpPr>
          <p:nvPr>
            <p:ph type="sldNum" sz="quarter" idx="12"/>
          </p:nvPr>
        </p:nvSpPr>
        <p:spPr>
          <a:ln/>
        </p:spPr>
        <p:txBody>
          <a:bodyPr/>
          <a:lstStyle>
            <a:lvl1pPr>
              <a:defRPr/>
            </a:lvl1p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560163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cSld name="タイトル、テキスト、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ja-JP" altLang="en-US"/>
              <a:t>マスター タイトルの書式設定</a:t>
            </a:r>
            <a:endParaRPr lang="en-GB"/>
          </a:p>
        </p:txBody>
      </p:sp>
      <p:sp>
        <p:nvSpPr>
          <p:cNvPr id="3" name="Text Placeholder 2"/>
          <p:cNvSpPr>
            <a:spLocks noGrp="1"/>
          </p:cNvSpPr>
          <p:nvPr>
            <p:ph type="body" sz="half" idx="1"/>
          </p:nvPr>
        </p:nvSpPr>
        <p:spPr>
          <a:xfrm>
            <a:off x="457200" y="1066804"/>
            <a:ext cx="4038600" cy="37004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Content Placeholder 3"/>
          <p:cNvSpPr>
            <a:spLocks noGrp="1"/>
          </p:cNvSpPr>
          <p:nvPr>
            <p:ph sz="half" idx="2"/>
          </p:nvPr>
        </p:nvSpPr>
        <p:spPr>
          <a:xfrm>
            <a:off x="4648200" y="1066804"/>
            <a:ext cx="4038600" cy="37004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5" name="Rectangle 4"/>
          <p:cNvSpPr>
            <a:spLocks noGrp="1" noChangeArrowheads="1"/>
          </p:cNvSpPr>
          <p:nvPr>
            <p:ph type="dt" sz="half" idx="10"/>
          </p:nvPr>
        </p:nvSpPr>
        <p:spPr>
          <a:ln/>
        </p:spPr>
        <p:txBody>
          <a:bodyPr/>
          <a:lstStyle>
            <a:lvl1pPr>
              <a:defRPr/>
            </a:lvl1pPr>
          </a:lstStyle>
          <a:p>
            <a:fld id="{513ECA9A-6966-4318-A541-196CB8DEA946}"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0693251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タイトルとコンテンツ">
    <p:spTree>
      <p:nvGrpSpPr>
        <p:cNvPr id="1" name=""/>
        <p:cNvGrpSpPr/>
        <p:nvPr/>
      </p:nvGrpSpPr>
      <p:grpSpPr>
        <a:xfrm>
          <a:off x="0" y="0"/>
          <a:ext cx="0" cy="0"/>
          <a:chOff x="0" y="0"/>
          <a:chExt cx="0" cy="0"/>
        </a:xfrm>
      </p:grpSpPr>
      <p:sp>
        <p:nvSpPr>
          <p:cNvPr id="10" name="正方形/長方形 9"/>
          <p:cNvSpPr/>
          <p:nvPr userDrawn="1"/>
        </p:nvSpPr>
        <p:spPr>
          <a:xfrm>
            <a:off x="1" y="188640"/>
            <a:ext cx="2060537" cy="772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247">
              <a:solidFill>
                <a:prstClr val="white"/>
              </a:solidFill>
            </a:endParaRPr>
          </a:p>
        </p:txBody>
      </p:sp>
    </p:spTree>
    <p:extLst>
      <p:ext uri="{BB962C8B-B14F-4D97-AF65-F5344CB8AC3E}">
        <p14:creationId xmlns:p14="http://schemas.microsoft.com/office/powerpoint/2010/main" val="29666494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タイトルとコンテンツ">
    <p:spTree>
      <p:nvGrpSpPr>
        <p:cNvPr id="1" name=""/>
        <p:cNvGrpSpPr/>
        <p:nvPr/>
      </p:nvGrpSpPr>
      <p:grpSpPr>
        <a:xfrm>
          <a:off x="0" y="0"/>
          <a:ext cx="0" cy="0"/>
          <a:chOff x="0" y="0"/>
          <a:chExt cx="0" cy="0"/>
        </a:xfrm>
      </p:grpSpPr>
      <p:sp>
        <p:nvSpPr>
          <p:cNvPr id="20" name="正方形/長方形 19"/>
          <p:cNvSpPr/>
          <p:nvPr userDrawn="1"/>
        </p:nvSpPr>
        <p:spPr>
          <a:xfrm>
            <a:off x="1" y="188640"/>
            <a:ext cx="2060537" cy="772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247">
              <a:solidFill>
                <a:prstClr val="white"/>
              </a:solidFill>
            </a:endParaRPr>
          </a:p>
        </p:txBody>
      </p:sp>
      <p:sp>
        <p:nvSpPr>
          <p:cNvPr id="10" name="正方形/長方形 9"/>
          <p:cNvSpPr/>
          <p:nvPr userDrawn="1"/>
        </p:nvSpPr>
        <p:spPr>
          <a:xfrm>
            <a:off x="6726353" y="455716"/>
            <a:ext cx="1868860" cy="1564462"/>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3047" dirty="0">
              <a:solidFill>
                <a:prstClr val="black"/>
              </a:solidFill>
              <a:latin typeface="メイリオ" panose="020B0604030504040204" pitchFamily="50" charset="-128"/>
              <a:ea typeface="メイリオ" panose="020B0604030504040204" pitchFamily="50" charset="-128"/>
            </a:endParaRPr>
          </a:p>
        </p:txBody>
      </p:sp>
      <p:sp>
        <p:nvSpPr>
          <p:cNvPr id="11" name="正方形/長方形 10"/>
          <p:cNvSpPr/>
          <p:nvPr userDrawn="1"/>
        </p:nvSpPr>
        <p:spPr>
          <a:xfrm>
            <a:off x="7230757" y="5229200"/>
            <a:ext cx="1329378" cy="1152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247">
              <a:solidFill>
                <a:prstClr val="white"/>
              </a:solidFill>
            </a:endParaRPr>
          </a:p>
        </p:txBody>
      </p:sp>
      <p:sp>
        <p:nvSpPr>
          <p:cNvPr id="12" name="テキスト ボックス 11"/>
          <p:cNvSpPr txBox="1"/>
          <p:nvPr userDrawn="1"/>
        </p:nvSpPr>
        <p:spPr>
          <a:xfrm>
            <a:off x="6957269" y="4915141"/>
            <a:ext cx="1669337" cy="284245"/>
          </a:xfrm>
          <a:prstGeom prst="rect">
            <a:avLst/>
          </a:prstGeom>
          <a:noFill/>
          <a:ln>
            <a:noFill/>
          </a:ln>
        </p:spPr>
        <p:txBody>
          <a:bodyPr wrap="square" rtlCol="0" anchor="ctr">
            <a:spAutoFit/>
          </a:bodyP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解答</a:t>
            </a:r>
          </a:p>
        </p:txBody>
      </p:sp>
      <p:sp>
        <p:nvSpPr>
          <p:cNvPr id="13" name="正方形/長方形 12"/>
          <p:cNvSpPr/>
          <p:nvPr userDrawn="1"/>
        </p:nvSpPr>
        <p:spPr>
          <a:xfrm>
            <a:off x="982679" y="249293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１</a:t>
            </a:r>
          </a:p>
        </p:txBody>
      </p:sp>
      <p:sp>
        <p:nvSpPr>
          <p:cNvPr id="14" name="正方形/長方形 13"/>
          <p:cNvSpPr/>
          <p:nvPr userDrawn="1"/>
        </p:nvSpPr>
        <p:spPr>
          <a:xfrm>
            <a:off x="2611176" y="249293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２</a:t>
            </a:r>
          </a:p>
        </p:txBody>
      </p:sp>
      <p:sp>
        <p:nvSpPr>
          <p:cNvPr id="21" name="正方形/長方形 20"/>
          <p:cNvSpPr/>
          <p:nvPr userDrawn="1"/>
        </p:nvSpPr>
        <p:spPr>
          <a:xfrm>
            <a:off x="4239675" y="249293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３</a:t>
            </a:r>
          </a:p>
        </p:txBody>
      </p:sp>
      <p:sp>
        <p:nvSpPr>
          <p:cNvPr id="22" name="正方形/長方形 21"/>
          <p:cNvSpPr/>
          <p:nvPr userDrawn="1"/>
        </p:nvSpPr>
        <p:spPr>
          <a:xfrm>
            <a:off x="5868173" y="249293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４</a:t>
            </a:r>
          </a:p>
        </p:txBody>
      </p:sp>
      <p:sp>
        <p:nvSpPr>
          <p:cNvPr id="23" name="正方形/長方形 22"/>
          <p:cNvSpPr/>
          <p:nvPr userDrawn="1"/>
        </p:nvSpPr>
        <p:spPr>
          <a:xfrm>
            <a:off x="7496670" y="2492936"/>
            <a:ext cx="332308" cy="360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５</a:t>
            </a:r>
          </a:p>
        </p:txBody>
      </p:sp>
    </p:spTree>
    <p:extLst>
      <p:ext uri="{BB962C8B-B14F-4D97-AF65-F5344CB8AC3E}">
        <p14:creationId xmlns:p14="http://schemas.microsoft.com/office/powerpoint/2010/main" val="5530374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タイトルとコンテンツ">
    <p:spTree>
      <p:nvGrpSpPr>
        <p:cNvPr id="1" name=""/>
        <p:cNvGrpSpPr/>
        <p:nvPr/>
      </p:nvGrpSpPr>
      <p:grpSpPr>
        <a:xfrm>
          <a:off x="0" y="0"/>
          <a:ext cx="0" cy="0"/>
          <a:chOff x="0" y="0"/>
          <a:chExt cx="0" cy="0"/>
        </a:xfrm>
      </p:grpSpPr>
      <p:sp>
        <p:nvSpPr>
          <p:cNvPr id="7" name="正方形/長方形 6"/>
          <p:cNvSpPr/>
          <p:nvPr userDrawn="1"/>
        </p:nvSpPr>
        <p:spPr>
          <a:xfrm>
            <a:off x="1" y="188640"/>
            <a:ext cx="2060537" cy="772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247">
              <a:solidFill>
                <a:prstClr val="white"/>
              </a:solidFill>
            </a:endParaRPr>
          </a:p>
        </p:txBody>
      </p:sp>
      <p:sp>
        <p:nvSpPr>
          <p:cNvPr id="8" name="正方形/長方形 7"/>
          <p:cNvSpPr/>
          <p:nvPr userDrawn="1"/>
        </p:nvSpPr>
        <p:spPr>
          <a:xfrm>
            <a:off x="7230757" y="5229200"/>
            <a:ext cx="1329378" cy="11521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1247">
              <a:solidFill>
                <a:prstClr val="white"/>
              </a:solidFill>
            </a:endParaRPr>
          </a:p>
        </p:txBody>
      </p:sp>
      <p:sp>
        <p:nvSpPr>
          <p:cNvPr id="9" name="テキスト ボックス 8"/>
          <p:cNvSpPr txBox="1"/>
          <p:nvPr userDrawn="1"/>
        </p:nvSpPr>
        <p:spPr>
          <a:xfrm>
            <a:off x="6957269" y="4915141"/>
            <a:ext cx="1669337" cy="284245"/>
          </a:xfrm>
          <a:prstGeom prst="rect">
            <a:avLst/>
          </a:prstGeom>
          <a:noFill/>
          <a:ln>
            <a:noFill/>
          </a:ln>
        </p:spPr>
        <p:txBody>
          <a:bodyPr wrap="square" rtlCol="0" anchor="ctr">
            <a:spAutoFit/>
          </a:bodyPr>
          <a:lstStyle/>
          <a:p>
            <a:pPr algn="ctr" defTabSz="685800"/>
            <a:r>
              <a:rPr kumimoji="1" lang="ja-JP" altLang="en-US" sz="1247" b="1" dirty="0">
                <a:solidFill>
                  <a:prstClr val="black"/>
                </a:solidFill>
                <a:latin typeface="メイリオ" panose="020B0604030504040204" pitchFamily="50" charset="-128"/>
                <a:ea typeface="メイリオ" panose="020B0604030504040204" pitchFamily="50" charset="-128"/>
              </a:rPr>
              <a:t>解答</a:t>
            </a:r>
          </a:p>
        </p:txBody>
      </p:sp>
      <p:sp>
        <p:nvSpPr>
          <p:cNvPr id="15" name="正方形/長方形 14"/>
          <p:cNvSpPr/>
          <p:nvPr userDrawn="1"/>
        </p:nvSpPr>
        <p:spPr>
          <a:xfrm>
            <a:off x="982679"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white"/>
                </a:solidFill>
                <a:latin typeface="メイリオ" panose="020B0604030504040204" pitchFamily="50" charset="-128"/>
                <a:ea typeface="メイリオ" panose="020B0604030504040204" pitchFamily="50" charset="-128"/>
              </a:rPr>
              <a:t>１</a:t>
            </a:r>
          </a:p>
        </p:txBody>
      </p:sp>
      <p:sp>
        <p:nvSpPr>
          <p:cNvPr id="16" name="正方形/長方形 15"/>
          <p:cNvSpPr/>
          <p:nvPr userDrawn="1"/>
        </p:nvSpPr>
        <p:spPr>
          <a:xfrm>
            <a:off x="2611176"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white"/>
                </a:solidFill>
                <a:latin typeface="メイリオ" panose="020B0604030504040204" pitchFamily="50" charset="-128"/>
                <a:ea typeface="メイリオ" panose="020B0604030504040204" pitchFamily="50" charset="-128"/>
              </a:rPr>
              <a:t>２</a:t>
            </a:r>
          </a:p>
        </p:txBody>
      </p:sp>
      <p:sp>
        <p:nvSpPr>
          <p:cNvPr id="17" name="正方形/長方形 16"/>
          <p:cNvSpPr/>
          <p:nvPr userDrawn="1"/>
        </p:nvSpPr>
        <p:spPr>
          <a:xfrm>
            <a:off x="4239675"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white"/>
                </a:solidFill>
                <a:latin typeface="メイリオ" panose="020B0604030504040204" pitchFamily="50" charset="-128"/>
                <a:ea typeface="メイリオ" panose="020B0604030504040204" pitchFamily="50" charset="-128"/>
              </a:rPr>
              <a:t>３</a:t>
            </a:r>
          </a:p>
        </p:txBody>
      </p:sp>
      <p:sp>
        <p:nvSpPr>
          <p:cNvPr id="18" name="正方形/長方形 17"/>
          <p:cNvSpPr/>
          <p:nvPr userDrawn="1"/>
        </p:nvSpPr>
        <p:spPr>
          <a:xfrm>
            <a:off x="5868173"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white"/>
                </a:solidFill>
                <a:latin typeface="メイリオ" panose="020B0604030504040204" pitchFamily="50" charset="-128"/>
                <a:ea typeface="メイリオ" panose="020B0604030504040204" pitchFamily="50" charset="-128"/>
              </a:rPr>
              <a:t>４</a:t>
            </a:r>
          </a:p>
        </p:txBody>
      </p:sp>
      <p:sp>
        <p:nvSpPr>
          <p:cNvPr id="19" name="正方形/長方形 18"/>
          <p:cNvSpPr/>
          <p:nvPr userDrawn="1"/>
        </p:nvSpPr>
        <p:spPr>
          <a:xfrm>
            <a:off x="7496670" y="2492936"/>
            <a:ext cx="332308" cy="36000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ja-JP" altLang="en-US" sz="1247" b="1" dirty="0">
                <a:solidFill>
                  <a:prstClr val="white"/>
                </a:solidFill>
                <a:latin typeface="メイリオ" panose="020B0604030504040204" pitchFamily="50" charset="-128"/>
                <a:ea typeface="メイリオ" panose="020B0604030504040204" pitchFamily="50" charset="-128"/>
              </a:rPr>
              <a:t>５</a:t>
            </a:r>
          </a:p>
        </p:txBody>
      </p:sp>
      <p:sp>
        <p:nvSpPr>
          <p:cNvPr id="10" name="テキスト ボックス 9"/>
          <p:cNvSpPr txBox="1"/>
          <p:nvPr userDrawn="1"/>
        </p:nvSpPr>
        <p:spPr>
          <a:xfrm>
            <a:off x="-166172" y="473922"/>
            <a:ext cx="2392881" cy="284245"/>
          </a:xfrm>
          <a:prstGeom prst="rect">
            <a:avLst/>
          </a:prstGeom>
          <a:noFill/>
          <a:ln>
            <a:noFill/>
          </a:ln>
        </p:spPr>
        <p:txBody>
          <a:bodyPr wrap="square" rtlCol="0" anchor="ctr">
            <a:spAutoFit/>
          </a:bodyPr>
          <a:lstStyle/>
          <a:p>
            <a:pPr algn="ctr" defTabSz="685800"/>
            <a:r>
              <a:rPr kumimoji="1" lang="ja-JP" altLang="en-US" sz="1247" b="1" dirty="0">
                <a:solidFill>
                  <a:prstClr val="white"/>
                </a:solidFill>
                <a:latin typeface="メイリオ" panose="020B0604030504040204" pitchFamily="50" charset="-128"/>
                <a:ea typeface="メイリオ" panose="020B0604030504040204" pitchFamily="50" charset="-128"/>
              </a:rPr>
              <a:t>例題</a:t>
            </a:r>
          </a:p>
        </p:txBody>
      </p:sp>
      <p:sp>
        <p:nvSpPr>
          <p:cNvPr id="11" name="正方形/長方形 10"/>
          <p:cNvSpPr/>
          <p:nvPr userDrawn="1"/>
        </p:nvSpPr>
        <p:spPr>
          <a:xfrm>
            <a:off x="6726353" y="455716"/>
            <a:ext cx="1868860" cy="1564462"/>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ja-JP" altLang="en-US" sz="3047" dirty="0">
              <a:solidFill>
                <a:prstClr val="black"/>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7055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theme" Target="../theme/theme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7.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05D07A-C8CF-474F-8A92-54EEAD5281FD}" type="datetime1">
              <a:rPr kumimoji="1" lang="ja-JP" altLang="en-US" smtClean="0"/>
              <a:t>2025/9/4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Copyright © 2024 Je respire.Co.Ltd. All Rights Reserved.</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728ED3-F914-435F-BC53-95C40BA88188}" type="slidenum">
              <a:rPr kumimoji="1" lang="ja-JP" altLang="en-US" smtClean="0"/>
              <a:t>‹#›</a:t>
            </a:fld>
            <a:endParaRPr kumimoji="1" lang="ja-JP" altLang="en-US"/>
          </a:p>
        </p:txBody>
      </p:sp>
    </p:spTree>
    <p:extLst>
      <p:ext uri="{BB962C8B-B14F-4D97-AF65-F5344CB8AC3E}">
        <p14:creationId xmlns:p14="http://schemas.microsoft.com/office/powerpoint/2010/main" val="35170155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3"/>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4B38444-9862-4686-BAF2-E787B159AAB8}" type="datetimeFigureOut">
              <a:rPr kumimoji="1" lang="ja-JP" altLang="en-US" smtClean="0"/>
              <a:t>2025/9/4</a:t>
            </a:fld>
            <a:endParaRPr kumimoji="1" lang="ja-JP" altLang="en-US"/>
          </a:p>
        </p:txBody>
      </p:sp>
      <p:sp>
        <p:nvSpPr>
          <p:cNvPr id="5" name="フッター プレースホルダー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98B968E-7F4B-4379-B03B-487419B9E235}" type="slidenum">
              <a:rPr kumimoji="1" lang="ja-JP" altLang="en-US" smtClean="0"/>
              <a:t>‹#›</a:t>
            </a:fld>
            <a:endParaRPr kumimoji="1" lang="ja-JP" altLang="en-US"/>
          </a:p>
        </p:txBody>
      </p:sp>
    </p:spTree>
    <p:extLst>
      <p:ext uri="{BB962C8B-B14F-4D97-AF65-F5344CB8AC3E}">
        <p14:creationId xmlns:p14="http://schemas.microsoft.com/office/powerpoint/2010/main" val="257639475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1" r:id="rId15"/>
    <p:sldLayoutId id="2147483692" r:id="rId16"/>
    <p:sldLayoutId id="2147483693" r:id="rId17"/>
    <p:sldLayoutId id="2147483694" r:id="rId18"/>
  </p:sldLayoutIdLst>
  <p:txStyles>
    <p:titleStyle>
      <a:lvl1pPr algn="ctr" defTabSz="342900" rtl="0" eaLnBrk="1" latinLnBrk="0" hangingPunct="1">
        <a:spcBef>
          <a:spcPct val="0"/>
        </a:spcBef>
        <a:buNone/>
        <a:defRPr kumimoji="1"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kumimoji="1"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kumimoji="1"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kumimoji="1"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p:bodyStyle>
    <p:other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0A4743A7-D78E-4E0F-87EF-AF793148B806}"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09375F96-22E4-43E8-B3F8-DF108DF81D9E}" type="slidenum">
              <a:rPr lang="ja-JP" altLang="en-US" smtClean="0">
                <a:solidFill>
                  <a:prstClr val="black">
                    <a:tint val="75000"/>
                  </a:prstClr>
                </a:solidFill>
              </a:rPr>
              <a:pPr defTabSz="342900"/>
              <a:t>‹#›</a:t>
            </a:fld>
            <a:endParaRPr lang="ja-JP" altLang="en-US">
              <a:solidFill>
                <a:prstClr val="black">
                  <a:tint val="75000"/>
                </a:prstClr>
              </a:solidFill>
            </a:endParaRPr>
          </a:p>
        </p:txBody>
      </p:sp>
    </p:spTree>
    <p:extLst>
      <p:ext uri="{BB962C8B-B14F-4D97-AF65-F5344CB8AC3E}">
        <p14:creationId xmlns:p14="http://schemas.microsoft.com/office/powerpoint/2010/main" val="363873973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DDD9F4-51AC-4074-B82B-31407FA0BB6F}" type="datetime1">
              <a:rPr kumimoji="1" lang="ja-JP" altLang="en-US" smtClean="0"/>
              <a:t>2025/9/4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Copyright © 2020 Je respire.Co.Ltd. All Rights Reserved.</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9C4A6-AF7F-4602-A253-AB6B15CF4B97}" type="slidenum">
              <a:rPr kumimoji="1" lang="ja-JP" altLang="en-US" smtClean="0"/>
              <a:t>‹#›</a:t>
            </a:fld>
            <a:endParaRPr kumimoji="1" lang="ja-JP" altLang="en-US"/>
          </a:p>
        </p:txBody>
      </p:sp>
    </p:spTree>
    <p:extLst>
      <p:ext uri="{BB962C8B-B14F-4D97-AF65-F5344CB8AC3E}">
        <p14:creationId xmlns:p14="http://schemas.microsoft.com/office/powerpoint/2010/main" val="279881760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DCEAF930-F2EC-4FCC-AB1E-015AB7A4EBF0}"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フッター プレースホルダー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スライド番号プレースホルダー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F98B968E-7F4B-4379-B03B-487419B9E235}"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12108836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Lst>
  <p:hf hdr="0" dt="0"/>
  <p:txStyles>
    <p:titleStyle>
      <a:lvl1pPr algn="ctr" defTabSz="257175" rtl="0" eaLnBrk="1" latinLnBrk="0" hangingPunct="1">
        <a:spcBef>
          <a:spcPct val="0"/>
        </a:spcBef>
        <a:buNone/>
        <a:defRPr kumimoji="1" sz="2475" kern="1200">
          <a:solidFill>
            <a:schemeClr val="tx1"/>
          </a:solidFill>
          <a:latin typeface="+mj-lt"/>
          <a:ea typeface="+mj-ea"/>
          <a:cs typeface="+mj-cs"/>
        </a:defRPr>
      </a:lvl1pPr>
    </p:titleStyle>
    <p:bodyStyle>
      <a:lvl1pPr marL="192881" indent="-192881" algn="l" defTabSz="257175" rtl="0" eaLnBrk="1" latinLnBrk="0" hangingPunct="1">
        <a:spcBef>
          <a:spcPct val="20000"/>
        </a:spcBef>
        <a:buFont typeface="Arial"/>
        <a:buChar char="•"/>
        <a:defRPr kumimoji="1"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kumimoji="1"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kumimoji="1"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9pPr>
    </p:bodyStyle>
    <p:otherStyle>
      <a:defPPr>
        <a:defRPr lang="ja-JP"/>
      </a:defPPr>
      <a:lvl1pPr marL="0" algn="l" defTabSz="257175" rtl="0" eaLnBrk="1" latinLnBrk="0" hangingPunct="1">
        <a:defRPr kumimoji="1" sz="1013" kern="1200">
          <a:solidFill>
            <a:schemeClr val="tx1"/>
          </a:solidFill>
          <a:latin typeface="+mn-lt"/>
          <a:ea typeface="+mn-ea"/>
          <a:cs typeface="+mn-cs"/>
        </a:defRPr>
      </a:lvl1pPr>
      <a:lvl2pPr marL="257175" algn="l" defTabSz="257175" rtl="0" eaLnBrk="1" latinLnBrk="0" hangingPunct="1">
        <a:defRPr kumimoji="1" sz="1013" kern="1200">
          <a:solidFill>
            <a:schemeClr val="tx1"/>
          </a:solidFill>
          <a:latin typeface="+mn-lt"/>
          <a:ea typeface="+mn-ea"/>
          <a:cs typeface="+mn-cs"/>
        </a:defRPr>
      </a:lvl2pPr>
      <a:lvl3pPr marL="514350" algn="l" defTabSz="257175" rtl="0" eaLnBrk="1" latinLnBrk="0" hangingPunct="1">
        <a:defRPr kumimoji="1" sz="1013" kern="1200">
          <a:solidFill>
            <a:schemeClr val="tx1"/>
          </a:solidFill>
          <a:latin typeface="+mn-lt"/>
          <a:ea typeface="+mn-ea"/>
          <a:cs typeface="+mn-cs"/>
        </a:defRPr>
      </a:lvl3pPr>
      <a:lvl4pPr marL="771525" algn="l" defTabSz="257175" rtl="0" eaLnBrk="1" latinLnBrk="0" hangingPunct="1">
        <a:defRPr kumimoji="1" sz="1013" kern="1200">
          <a:solidFill>
            <a:schemeClr val="tx1"/>
          </a:solidFill>
          <a:latin typeface="+mn-lt"/>
          <a:ea typeface="+mn-ea"/>
          <a:cs typeface="+mn-cs"/>
        </a:defRPr>
      </a:lvl4pPr>
      <a:lvl5pPr marL="1028700" algn="l" defTabSz="257175" rtl="0" eaLnBrk="1" latinLnBrk="0" hangingPunct="1">
        <a:defRPr kumimoji="1" sz="1013" kern="1200">
          <a:solidFill>
            <a:schemeClr val="tx1"/>
          </a:solidFill>
          <a:latin typeface="+mn-lt"/>
          <a:ea typeface="+mn-ea"/>
          <a:cs typeface="+mn-cs"/>
        </a:defRPr>
      </a:lvl5pPr>
      <a:lvl6pPr marL="1285875" algn="l" defTabSz="257175" rtl="0" eaLnBrk="1" latinLnBrk="0" hangingPunct="1">
        <a:defRPr kumimoji="1" sz="1013" kern="1200">
          <a:solidFill>
            <a:schemeClr val="tx1"/>
          </a:solidFill>
          <a:latin typeface="+mn-lt"/>
          <a:ea typeface="+mn-ea"/>
          <a:cs typeface="+mn-cs"/>
        </a:defRPr>
      </a:lvl6pPr>
      <a:lvl7pPr marL="1543050" algn="l" defTabSz="257175" rtl="0" eaLnBrk="1" latinLnBrk="0" hangingPunct="1">
        <a:defRPr kumimoji="1" sz="1013" kern="1200">
          <a:solidFill>
            <a:schemeClr val="tx1"/>
          </a:solidFill>
          <a:latin typeface="+mn-lt"/>
          <a:ea typeface="+mn-ea"/>
          <a:cs typeface="+mn-cs"/>
        </a:defRPr>
      </a:lvl7pPr>
      <a:lvl8pPr marL="1800225" algn="l" defTabSz="257175" rtl="0" eaLnBrk="1" latinLnBrk="0" hangingPunct="1">
        <a:defRPr kumimoji="1" sz="1013" kern="1200">
          <a:solidFill>
            <a:schemeClr val="tx1"/>
          </a:solidFill>
          <a:latin typeface="+mn-lt"/>
          <a:ea typeface="+mn-ea"/>
          <a:cs typeface="+mn-cs"/>
        </a:defRPr>
      </a:lvl8pPr>
      <a:lvl9pPr marL="2057400" algn="l" defTabSz="257175" rtl="0" eaLnBrk="1" latinLnBrk="0" hangingPunct="1">
        <a:defRPr kumimoji="1" sz="101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1290350F-A582-4EB7-942E-B6A1FE749896}" type="datetime1">
              <a:rPr lang="ja-JP" altLang="en-US" smtClean="0">
                <a:solidFill>
                  <a:prstClr val="black">
                    <a:tint val="75000"/>
                  </a:prstClr>
                </a:solidFill>
              </a:rPr>
              <a:t>2025/9/4</a:t>
            </a:fld>
            <a:endParaRPr lang="ja-JP"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altLang="ja-JP">
                <a:solidFill>
                  <a:prstClr val="black">
                    <a:tint val="75000"/>
                  </a:prstClr>
                </a:solidFill>
              </a:rPr>
              <a:t>Copyright © 2020 Je respire.Co.Ltd. All Rights Reserved.</a:t>
            </a:r>
            <a:endParaRPr lang="ja-JP"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09375F96-22E4-43E8-B3F8-DF108DF81D9E}" type="slidenum">
              <a:rPr lang="ja-JP" altLang="en-US" smtClean="0">
                <a:solidFill>
                  <a:prstClr val="black">
                    <a:tint val="75000"/>
                  </a:prstClr>
                </a:solidFill>
              </a:rPr>
              <a:pPr defTabSz="457200"/>
              <a:t>‹#›</a:t>
            </a:fld>
            <a:endParaRPr lang="ja-JP" altLang="en-US">
              <a:solidFill>
                <a:prstClr val="black">
                  <a:tint val="75000"/>
                </a:prstClr>
              </a:solidFill>
            </a:endParaRPr>
          </a:p>
        </p:txBody>
      </p:sp>
    </p:spTree>
    <p:extLst>
      <p:ext uri="{BB962C8B-B14F-4D97-AF65-F5344CB8AC3E}">
        <p14:creationId xmlns:p14="http://schemas.microsoft.com/office/powerpoint/2010/main" val="326686282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675">
                <a:solidFill>
                  <a:schemeClr val="tx1">
                    <a:tint val="75000"/>
                  </a:schemeClr>
                </a:solidFill>
              </a:defRPr>
            </a:lvl1pPr>
          </a:lstStyle>
          <a:p>
            <a:pPr defTabSz="685800"/>
            <a:fld id="{29CB1FF3-9EEA-4F41-9B0D-17E921B44658}" type="datetime1">
              <a:rPr kumimoji="1" lang="ja-JP" altLang="en-US" smtClean="0">
                <a:solidFill>
                  <a:prstClr val="black">
                    <a:tint val="75000"/>
                  </a:prstClr>
                </a:solidFill>
              </a:rPr>
              <a:t>2025/9/4</a:t>
            </a:fld>
            <a:endParaRPr kumimoji="1" lang="ja-JP" altLang="en-US">
              <a:solidFill>
                <a:prstClr val="black">
                  <a:tint val="75000"/>
                </a:prstClr>
              </a:solidFill>
            </a:endParaRPr>
          </a:p>
        </p:txBody>
      </p:sp>
      <p:sp>
        <p:nvSpPr>
          <p:cNvPr id="5" name="フッター プレースホルダー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pPr defTabSz="685800"/>
            <a:r>
              <a:rPr kumimoji="1" lang="en-US" altLang="ja-JP">
                <a:solidFill>
                  <a:prstClr val="black">
                    <a:tint val="75000"/>
                  </a:prstClr>
                </a:solidFill>
              </a:rPr>
              <a:t>Copyright © 2020 Je respire.Co.Ltd. All Rights Reserved.</a:t>
            </a:r>
            <a:endParaRPr kumimoji="1" lang="ja-JP" altLang="en-US">
              <a:solidFill>
                <a:prstClr val="black">
                  <a:tint val="75000"/>
                </a:prstClr>
              </a:solidFill>
            </a:endParaRPr>
          </a:p>
        </p:txBody>
      </p:sp>
      <p:sp>
        <p:nvSpPr>
          <p:cNvPr id="6" name="スライド番号プレースホルダー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675">
                <a:solidFill>
                  <a:schemeClr val="tx1">
                    <a:tint val="75000"/>
                  </a:schemeClr>
                </a:solidFill>
              </a:defRPr>
            </a:lvl1pPr>
          </a:lstStyle>
          <a:p>
            <a:pPr defTabSz="685800"/>
            <a:fld id="{F98B968E-7F4B-4379-B03B-487419B9E235}" type="slidenum">
              <a:rPr kumimoji="1" lang="ja-JP" altLang="en-US" smtClean="0">
                <a:solidFill>
                  <a:prstClr val="black">
                    <a:tint val="75000"/>
                  </a:prstClr>
                </a:solidFill>
              </a:rPr>
              <a:pPr defTabSz="685800"/>
              <a:t>‹#›</a:t>
            </a:fld>
            <a:endParaRPr kumimoji="1" lang="ja-JP" altLang="en-US">
              <a:solidFill>
                <a:prstClr val="black">
                  <a:tint val="75000"/>
                </a:prstClr>
              </a:solidFill>
            </a:endParaRPr>
          </a:p>
        </p:txBody>
      </p:sp>
    </p:spTree>
    <p:extLst>
      <p:ext uri="{BB962C8B-B14F-4D97-AF65-F5344CB8AC3E}">
        <p14:creationId xmlns:p14="http://schemas.microsoft.com/office/powerpoint/2010/main" val="197385262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Lst>
  <p:hf hdr="0" dt="0"/>
  <p:txStyles>
    <p:titleStyle>
      <a:lvl1pPr algn="ctr" defTabSz="257175" rtl="0" eaLnBrk="1" latinLnBrk="0" hangingPunct="1">
        <a:spcBef>
          <a:spcPct val="0"/>
        </a:spcBef>
        <a:buNone/>
        <a:defRPr kumimoji="1" sz="2475" kern="1200">
          <a:solidFill>
            <a:schemeClr val="tx1"/>
          </a:solidFill>
          <a:latin typeface="+mj-lt"/>
          <a:ea typeface="+mj-ea"/>
          <a:cs typeface="+mj-cs"/>
        </a:defRPr>
      </a:lvl1pPr>
    </p:titleStyle>
    <p:bodyStyle>
      <a:lvl1pPr marL="192881" indent="-192881" algn="l" defTabSz="257175" rtl="0" eaLnBrk="1" latinLnBrk="0" hangingPunct="1">
        <a:spcBef>
          <a:spcPct val="20000"/>
        </a:spcBef>
        <a:buFont typeface="Arial"/>
        <a:buChar char="•"/>
        <a:defRPr kumimoji="1"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kumimoji="1"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kumimoji="1"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kumimoji="1" sz="1125" kern="1200">
          <a:solidFill>
            <a:schemeClr val="tx1"/>
          </a:solidFill>
          <a:latin typeface="+mn-lt"/>
          <a:ea typeface="+mn-ea"/>
          <a:cs typeface="+mn-cs"/>
        </a:defRPr>
      </a:lvl9pPr>
    </p:bodyStyle>
    <p:otherStyle>
      <a:defPPr>
        <a:defRPr lang="ja-JP"/>
      </a:defPPr>
      <a:lvl1pPr marL="0" algn="l" defTabSz="257175" rtl="0" eaLnBrk="1" latinLnBrk="0" hangingPunct="1">
        <a:defRPr kumimoji="1" sz="1013" kern="1200">
          <a:solidFill>
            <a:schemeClr val="tx1"/>
          </a:solidFill>
          <a:latin typeface="+mn-lt"/>
          <a:ea typeface="+mn-ea"/>
          <a:cs typeface="+mn-cs"/>
        </a:defRPr>
      </a:lvl1pPr>
      <a:lvl2pPr marL="257175" algn="l" defTabSz="257175" rtl="0" eaLnBrk="1" latinLnBrk="0" hangingPunct="1">
        <a:defRPr kumimoji="1" sz="1013" kern="1200">
          <a:solidFill>
            <a:schemeClr val="tx1"/>
          </a:solidFill>
          <a:latin typeface="+mn-lt"/>
          <a:ea typeface="+mn-ea"/>
          <a:cs typeface="+mn-cs"/>
        </a:defRPr>
      </a:lvl2pPr>
      <a:lvl3pPr marL="514350" algn="l" defTabSz="257175" rtl="0" eaLnBrk="1" latinLnBrk="0" hangingPunct="1">
        <a:defRPr kumimoji="1" sz="1013" kern="1200">
          <a:solidFill>
            <a:schemeClr val="tx1"/>
          </a:solidFill>
          <a:latin typeface="+mn-lt"/>
          <a:ea typeface="+mn-ea"/>
          <a:cs typeface="+mn-cs"/>
        </a:defRPr>
      </a:lvl3pPr>
      <a:lvl4pPr marL="771525" algn="l" defTabSz="257175" rtl="0" eaLnBrk="1" latinLnBrk="0" hangingPunct="1">
        <a:defRPr kumimoji="1" sz="1013" kern="1200">
          <a:solidFill>
            <a:schemeClr val="tx1"/>
          </a:solidFill>
          <a:latin typeface="+mn-lt"/>
          <a:ea typeface="+mn-ea"/>
          <a:cs typeface="+mn-cs"/>
        </a:defRPr>
      </a:lvl4pPr>
      <a:lvl5pPr marL="1028700" algn="l" defTabSz="257175" rtl="0" eaLnBrk="1" latinLnBrk="0" hangingPunct="1">
        <a:defRPr kumimoji="1" sz="1013" kern="1200">
          <a:solidFill>
            <a:schemeClr val="tx1"/>
          </a:solidFill>
          <a:latin typeface="+mn-lt"/>
          <a:ea typeface="+mn-ea"/>
          <a:cs typeface="+mn-cs"/>
        </a:defRPr>
      </a:lvl5pPr>
      <a:lvl6pPr marL="1285875" algn="l" defTabSz="257175" rtl="0" eaLnBrk="1" latinLnBrk="0" hangingPunct="1">
        <a:defRPr kumimoji="1" sz="1013" kern="1200">
          <a:solidFill>
            <a:schemeClr val="tx1"/>
          </a:solidFill>
          <a:latin typeface="+mn-lt"/>
          <a:ea typeface="+mn-ea"/>
          <a:cs typeface="+mn-cs"/>
        </a:defRPr>
      </a:lvl6pPr>
      <a:lvl7pPr marL="1543050" algn="l" defTabSz="257175" rtl="0" eaLnBrk="1" latinLnBrk="0" hangingPunct="1">
        <a:defRPr kumimoji="1" sz="1013" kern="1200">
          <a:solidFill>
            <a:schemeClr val="tx1"/>
          </a:solidFill>
          <a:latin typeface="+mn-lt"/>
          <a:ea typeface="+mn-ea"/>
          <a:cs typeface="+mn-cs"/>
        </a:defRPr>
      </a:lvl7pPr>
      <a:lvl8pPr marL="1800225" algn="l" defTabSz="257175" rtl="0" eaLnBrk="1" latinLnBrk="0" hangingPunct="1">
        <a:defRPr kumimoji="1" sz="1013" kern="1200">
          <a:solidFill>
            <a:schemeClr val="tx1"/>
          </a:solidFill>
          <a:latin typeface="+mn-lt"/>
          <a:ea typeface="+mn-ea"/>
          <a:cs typeface="+mn-cs"/>
        </a:defRPr>
      </a:lvl8pPr>
      <a:lvl9pPr marL="2057400" algn="l" defTabSz="257175"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08B549-EA9D-E7C7-2F1D-17E3F258D4D9}"/>
              </a:ext>
            </a:extLst>
          </p:cNvPr>
          <p:cNvSpPr>
            <a:spLocks noGrp="1"/>
          </p:cNvSpPr>
          <p:nvPr>
            <p:ph type="ctrTitle"/>
          </p:nvPr>
        </p:nvSpPr>
        <p:spPr>
          <a:xfrm>
            <a:off x="774031" y="3279774"/>
            <a:ext cx="7772400" cy="2387600"/>
          </a:xfrm>
        </p:spPr>
        <p:txBody>
          <a:bodyPr/>
          <a:lstStyle/>
          <a:p>
            <a:r>
              <a:rPr kumimoji="1" lang="ja-JP" altLang="en-US" dirty="0"/>
              <a:t>アビリティチェック</a:t>
            </a:r>
            <a:br>
              <a:rPr kumimoji="1" lang="en-US" altLang="ja-JP" dirty="0"/>
            </a:br>
            <a:r>
              <a:rPr kumimoji="1" lang="en-US" altLang="ja-JP" dirty="0"/>
              <a:t>1‐3</a:t>
            </a:r>
            <a:r>
              <a:rPr kumimoji="1" lang="ja-JP" altLang="en-US" dirty="0"/>
              <a:t>年生版</a:t>
            </a:r>
          </a:p>
        </p:txBody>
      </p:sp>
      <p:sp>
        <p:nvSpPr>
          <p:cNvPr id="4" name="フッター プレースホルダー 3">
            <a:extLst>
              <a:ext uri="{FF2B5EF4-FFF2-40B4-BE49-F238E27FC236}">
                <a16:creationId xmlns:a16="http://schemas.microsoft.com/office/drawing/2014/main" id="{E55A9691-3A79-D9C8-3BC0-477BD1DDEAA9}"/>
              </a:ext>
            </a:extLst>
          </p:cNvPr>
          <p:cNvSpPr>
            <a:spLocks noGrp="1"/>
          </p:cNvSpPr>
          <p:nvPr>
            <p:ph type="ftr" sz="quarter" idx="11"/>
          </p:nvPr>
        </p:nvSpPr>
        <p:spPr>
          <a:xfrm>
            <a:off x="2581274" y="6396290"/>
            <a:ext cx="4157913" cy="365125"/>
          </a:xfrm>
        </p:spPr>
        <p:txBody>
          <a:bodyPr/>
          <a:lstStyle/>
          <a:p>
            <a:r>
              <a:rPr kumimoji="1" lang="en-US" altLang="ja-JP" dirty="0"/>
              <a:t>Copyright © 202</a:t>
            </a:r>
            <a:r>
              <a:rPr lang="en-US" altLang="ja-JP" dirty="0"/>
              <a:t>5</a:t>
            </a:r>
            <a:r>
              <a:rPr kumimoji="1" lang="en-US" altLang="ja-JP" dirty="0"/>
              <a:t> Je </a:t>
            </a:r>
            <a:r>
              <a:rPr kumimoji="1" lang="en-US" altLang="ja-JP" dirty="0" err="1"/>
              <a:t>respire.Co.Ltd</a:t>
            </a:r>
            <a:r>
              <a:rPr kumimoji="1" lang="en-US" altLang="ja-JP" dirty="0"/>
              <a:t>. All Rights Reserved.</a:t>
            </a:r>
            <a:endParaRPr kumimoji="1" lang="ja-JP" altLang="en-US" dirty="0"/>
          </a:p>
        </p:txBody>
      </p:sp>
      <p:pic>
        <p:nvPicPr>
          <p:cNvPr id="6" name="図 5" descr="ロゴ が含まれている画像&#10;&#10;自動的に生成された説明">
            <a:extLst>
              <a:ext uri="{FF2B5EF4-FFF2-40B4-BE49-F238E27FC236}">
                <a16:creationId xmlns:a16="http://schemas.microsoft.com/office/drawing/2014/main" id="{60F50482-4C49-000D-8102-61A25D2B8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5" y="136524"/>
            <a:ext cx="5581650" cy="3143250"/>
          </a:xfrm>
          <a:prstGeom prst="rect">
            <a:avLst/>
          </a:prstGeom>
        </p:spPr>
      </p:pic>
    </p:spTree>
    <p:extLst>
      <p:ext uri="{BB962C8B-B14F-4D97-AF65-F5344CB8AC3E}">
        <p14:creationId xmlns:p14="http://schemas.microsoft.com/office/powerpoint/2010/main" val="354430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A358F071-854A-EEBC-2A92-67FB4209101D}"/>
              </a:ext>
            </a:extLst>
          </p:cNvPr>
          <p:cNvGraphicFramePr>
            <a:graphicFrameLocks noGrp="1"/>
          </p:cNvGraphicFramePr>
          <p:nvPr>
            <p:extLst>
              <p:ext uri="{D42A27DB-BD31-4B8C-83A1-F6EECF244321}">
                <p14:modId xmlns:p14="http://schemas.microsoft.com/office/powerpoint/2010/main" val="3977239930"/>
              </p:ext>
            </p:extLst>
          </p:nvPr>
        </p:nvGraphicFramePr>
        <p:xfrm>
          <a:off x="979714" y="408208"/>
          <a:ext cx="6858000" cy="6155872"/>
        </p:xfrm>
        <a:graphic>
          <a:graphicData uri="http://schemas.openxmlformats.org/drawingml/2006/table">
            <a:tbl>
              <a:tblPr/>
              <a:tblGrid>
                <a:gridCol w="342900">
                  <a:extLst>
                    <a:ext uri="{9D8B030D-6E8A-4147-A177-3AD203B41FA5}">
                      <a16:colId xmlns:a16="http://schemas.microsoft.com/office/drawing/2014/main" val="1545572461"/>
                    </a:ext>
                  </a:extLst>
                </a:gridCol>
                <a:gridCol w="342900">
                  <a:extLst>
                    <a:ext uri="{9D8B030D-6E8A-4147-A177-3AD203B41FA5}">
                      <a16:colId xmlns:a16="http://schemas.microsoft.com/office/drawing/2014/main" val="2821634883"/>
                    </a:ext>
                  </a:extLst>
                </a:gridCol>
                <a:gridCol w="342900">
                  <a:extLst>
                    <a:ext uri="{9D8B030D-6E8A-4147-A177-3AD203B41FA5}">
                      <a16:colId xmlns:a16="http://schemas.microsoft.com/office/drawing/2014/main" val="2712013972"/>
                    </a:ext>
                  </a:extLst>
                </a:gridCol>
                <a:gridCol w="342900">
                  <a:extLst>
                    <a:ext uri="{9D8B030D-6E8A-4147-A177-3AD203B41FA5}">
                      <a16:colId xmlns:a16="http://schemas.microsoft.com/office/drawing/2014/main" val="3428460350"/>
                    </a:ext>
                  </a:extLst>
                </a:gridCol>
                <a:gridCol w="342900">
                  <a:extLst>
                    <a:ext uri="{9D8B030D-6E8A-4147-A177-3AD203B41FA5}">
                      <a16:colId xmlns:a16="http://schemas.microsoft.com/office/drawing/2014/main" val="2918939659"/>
                    </a:ext>
                  </a:extLst>
                </a:gridCol>
                <a:gridCol w="342900">
                  <a:extLst>
                    <a:ext uri="{9D8B030D-6E8A-4147-A177-3AD203B41FA5}">
                      <a16:colId xmlns:a16="http://schemas.microsoft.com/office/drawing/2014/main" val="880248387"/>
                    </a:ext>
                  </a:extLst>
                </a:gridCol>
                <a:gridCol w="342900">
                  <a:extLst>
                    <a:ext uri="{9D8B030D-6E8A-4147-A177-3AD203B41FA5}">
                      <a16:colId xmlns:a16="http://schemas.microsoft.com/office/drawing/2014/main" val="2157874835"/>
                    </a:ext>
                  </a:extLst>
                </a:gridCol>
                <a:gridCol w="342900">
                  <a:extLst>
                    <a:ext uri="{9D8B030D-6E8A-4147-A177-3AD203B41FA5}">
                      <a16:colId xmlns:a16="http://schemas.microsoft.com/office/drawing/2014/main" val="1663243690"/>
                    </a:ext>
                  </a:extLst>
                </a:gridCol>
                <a:gridCol w="342900">
                  <a:extLst>
                    <a:ext uri="{9D8B030D-6E8A-4147-A177-3AD203B41FA5}">
                      <a16:colId xmlns:a16="http://schemas.microsoft.com/office/drawing/2014/main" val="75202788"/>
                    </a:ext>
                  </a:extLst>
                </a:gridCol>
                <a:gridCol w="342900">
                  <a:extLst>
                    <a:ext uri="{9D8B030D-6E8A-4147-A177-3AD203B41FA5}">
                      <a16:colId xmlns:a16="http://schemas.microsoft.com/office/drawing/2014/main" val="4260451187"/>
                    </a:ext>
                  </a:extLst>
                </a:gridCol>
                <a:gridCol w="342900">
                  <a:extLst>
                    <a:ext uri="{9D8B030D-6E8A-4147-A177-3AD203B41FA5}">
                      <a16:colId xmlns:a16="http://schemas.microsoft.com/office/drawing/2014/main" val="2370802995"/>
                    </a:ext>
                  </a:extLst>
                </a:gridCol>
                <a:gridCol w="342900">
                  <a:extLst>
                    <a:ext uri="{9D8B030D-6E8A-4147-A177-3AD203B41FA5}">
                      <a16:colId xmlns:a16="http://schemas.microsoft.com/office/drawing/2014/main" val="2201469252"/>
                    </a:ext>
                  </a:extLst>
                </a:gridCol>
                <a:gridCol w="342900">
                  <a:extLst>
                    <a:ext uri="{9D8B030D-6E8A-4147-A177-3AD203B41FA5}">
                      <a16:colId xmlns:a16="http://schemas.microsoft.com/office/drawing/2014/main" val="2554063247"/>
                    </a:ext>
                  </a:extLst>
                </a:gridCol>
                <a:gridCol w="342900">
                  <a:extLst>
                    <a:ext uri="{9D8B030D-6E8A-4147-A177-3AD203B41FA5}">
                      <a16:colId xmlns:a16="http://schemas.microsoft.com/office/drawing/2014/main" val="1468052104"/>
                    </a:ext>
                  </a:extLst>
                </a:gridCol>
                <a:gridCol w="342900">
                  <a:extLst>
                    <a:ext uri="{9D8B030D-6E8A-4147-A177-3AD203B41FA5}">
                      <a16:colId xmlns:a16="http://schemas.microsoft.com/office/drawing/2014/main" val="3368145934"/>
                    </a:ext>
                  </a:extLst>
                </a:gridCol>
                <a:gridCol w="342900">
                  <a:extLst>
                    <a:ext uri="{9D8B030D-6E8A-4147-A177-3AD203B41FA5}">
                      <a16:colId xmlns:a16="http://schemas.microsoft.com/office/drawing/2014/main" val="4270309879"/>
                    </a:ext>
                  </a:extLst>
                </a:gridCol>
                <a:gridCol w="342900">
                  <a:extLst>
                    <a:ext uri="{9D8B030D-6E8A-4147-A177-3AD203B41FA5}">
                      <a16:colId xmlns:a16="http://schemas.microsoft.com/office/drawing/2014/main" val="1770661462"/>
                    </a:ext>
                  </a:extLst>
                </a:gridCol>
                <a:gridCol w="342900">
                  <a:extLst>
                    <a:ext uri="{9D8B030D-6E8A-4147-A177-3AD203B41FA5}">
                      <a16:colId xmlns:a16="http://schemas.microsoft.com/office/drawing/2014/main" val="4054562112"/>
                    </a:ext>
                  </a:extLst>
                </a:gridCol>
                <a:gridCol w="342900">
                  <a:extLst>
                    <a:ext uri="{9D8B030D-6E8A-4147-A177-3AD203B41FA5}">
                      <a16:colId xmlns:a16="http://schemas.microsoft.com/office/drawing/2014/main" val="4044635416"/>
                    </a:ext>
                  </a:extLst>
                </a:gridCol>
                <a:gridCol w="342900">
                  <a:extLst>
                    <a:ext uri="{9D8B030D-6E8A-4147-A177-3AD203B41FA5}">
                      <a16:colId xmlns:a16="http://schemas.microsoft.com/office/drawing/2014/main" val="121867081"/>
                    </a:ext>
                  </a:extLst>
                </a:gridCol>
              </a:tblGrid>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46091220"/>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95315411"/>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0951902"/>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5</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6</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4</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6</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4</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9036684"/>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068842458"/>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36790086"/>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1785301"/>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5</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6</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5</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5</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5</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1342991"/>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71676541"/>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95113406"/>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9433398"/>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4</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3</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5</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4</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7</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8441837"/>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945999351"/>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buNone/>
                      </a:pPr>
                      <a:endPar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a:noFill/>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530965106"/>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a:t>
                      </a:r>
                    </a:p>
                  </a:txBody>
                  <a:tcPr marL="5051" marR="5051" marT="50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9053956"/>
                  </a:ext>
                </a:extLst>
              </a:tr>
              <a:tr h="384742">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6</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7</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7</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5</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ja-JP" sz="900" b="0" i="0" u="none" strike="noStrike">
                          <a:solidFill>
                            <a:srgbClr val="000000"/>
                          </a:solidFill>
                          <a:effectLst/>
                          <a:latin typeface="ＭＳ Ｐゴシック" panose="020B0600070205080204" pitchFamily="50" charset="-128"/>
                          <a:ea typeface="ＭＳ Ｐゴシック" panose="020B0600070205080204" pitchFamily="50" charset="-128"/>
                        </a:rPr>
                        <a:t>5</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5051" marR="5051" marT="50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5599515"/>
                  </a:ext>
                </a:extLst>
              </a:tr>
            </a:tbl>
          </a:graphicData>
        </a:graphic>
      </p:graphicFrame>
    </p:spTree>
    <p:extLst>
      <p:ext uri="{BB962C8B-B14F-4D97-AF65-F5344CB8AC3E}">
        <p14:creationId xmlns:p14="http://schemas.microsoft.com/office/powerpoint/2010/main" val="388897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F1096D81-7A43-41C7-BBAF-7B7512C0883D}"/>
              </a:ext>
            </a:extLst>
          </p:cNvPr>
          <p:cNvSpPr>
            <a:spLocks noGrp="1"/>
          </p:cNvSpPr>
          <p:nvPr>
            <p:ph type="ftr" sz="quarter" idx="11"/>
          </p:nvPr>
        </p:nvSpPr>
        <p:spPr>
          <a:xfrm>
            <a:off x="2616156" y="5657611"/>
            <a:ext cx="3911688" cy="343139"/>
          </a:xfrm>
        </p:spPr>
        <p: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prstClr val="black">
                    <a:tint val="95000"/>
                  </a:prstClr>
                </a:solidFill>
                <a:effectLst/>
                <a:uLnTx/>
                <a:uFillTx/>
                <a:latin typeface="Calibri" panose="020F0502020204030204"/>
                <a:ea typeface="游ゴシック" panose="020B0400000000000000" pitchFamily="50" charset="-128"/>
                <a:cs typeface="+mn-cs"/>
              </a:rPr>
              <a:t>Copyright © 2020 Je respire.Co.Ltd. All Rights Reserved.</a:t>
            </a:r>
            <a:endParaRPr kumimoji="1" lang="en-US" altLang="ja-JP" sz="1050" b="0" i="0" u="none" strike="noStrike" kern="1200" cap="none" spc="0" normalizeH="0" baseline="0" noProof="0" dirty="0">
              <a:ln>
                <a:noFill/>
              </a:ln>
              <a:solidFill>
                <a:prstClr val="black">
                  <a:tint val="95000"/>
                </a:prstClr>
              </a:solidFill>
              <a:effectLst/>
              <a:uLnTx/>
              <a:uFillTx/>
              <a:latin typeface="Calibri" panose="020F0502020204030204"/>
              <a:ea typeface="游ゴシック" panose="020B0400000000000000" pitchFamily="50" charset="-128"/>
              <a:cs typeface="+mn-cs"/>
            </a:endParaRPr>
          </a:p>
        </p:txBody>
      </p:sp>
      <p:sp>
        <p:nvSpPr>
          <p:cNvPr id="3" name="スライド番号プレースホルダー 2">
            <a:extLst>
              <a:ext uri="{FF2B5EF4-FFF2-40B4-BE49-F238E27FC236}">
                <a16:creationId xmlns:a16="http://schemas.microsoft.com/office/drawing/2014/main" id="{E0D3351F-FE82-43C9-9E0C-E89C222411E8}"/>
              </a:ext>
            </a:extLst>
          </p:cNvPr>
          <p:cNvSpPr>
            <a:spLocks noGrp="1"/>
          </p:cNvSpPr>
          <p:nvPr>
            <p:ph type="sldNum" sz="quarter" idx="12"/>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09375F96-22E4-43E8-B3F8-DF108DF81D9E}" type="slidenum">
              <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50" charset="-128"/>
                <a:cs typeface="+mn-cs"/>
              </a:rPr>
              <a:pPr marL="0" marR="0" lvl="0" indent="0" algn="r" defTabSz="3429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CEDF5737-7FCF-4F78-BAE4-4F322665CDDA}"/>
              </a:ext>
            </a:extLst>
          </p:cNvPr>
          <p:cNvSpPr txBox="1"/>
          <p:nvPr/>
        </p:nvSpPr>
        <p:spPr>
          <a:xfrm>
            <a:off x="893583" y="1542849"/>
            <a:ext cx="7100703" cy="2031325"/>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第</a:t>
            </a:r>
            <a:r>
              <a:rPr lang="ja-JP" altLang="en-US" sz="2100" dirty="0">
                <a:solidFill>
                  <a:prstClr val="black"/>
                </a:solidFill>
                <a:latin typeface="メイリオ" panose="020B0604030504040204" pitchFamily="50" charset="-128"/>
                <a:ea typeface="メイリオ" panose="020B0604030504040204" pitchFamily="50" charset="-128"/>
              </a:rPr>
              <a:t>５</a:t>
            </a: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問３０秒</a:t>
            </a: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■なんという文字が書いて</a:t>
            </a:r>
            <a:r>
              <a:rPr lang="ja-JP" altLang="en-US" sz="2100" dirty="0">
                <a:solidFill>
                  <a:prstClr val="black"/>
                </a:solidFill>
                <a:latin typeface="メイリオ" panose="020B0604030504040204" pitchFamily="50" charset="-128"/>
                <a:ea typeface="メイリオ" panose="020B0604030504040204" pitchFamily="50" charset="-128"/>
              </a:rPr>
              <a:t>あ</a:t>
            </a: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るかを答えてください</a:t>
            </a: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3429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1284395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F895F2D3-94E1-4CDD-9076-6B8F15B44E5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75"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t>Copyright © 2020 Je respire.Co.Ltd. All Rights Reserved.</a:t>
            </a:r>
            <a:endParaRPr kumimoji="1" lang="ja-JP" altLang="en-US" sz="675"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3" name="スライド番号プレースホルダー 2">
            <a:extLst>
              <a:ext uri="{FF2B5EF4-FFF2-40B4-BE49-F238E27FC236}">
                <a16:creationId xmlns:a16="http://schemas.microsoft.com/office/drawing/2014/main" id="{6C43F740-F11C-4AEB-BECA-9E5921EA60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B968E-7F4B-4379-B03B-487419B9E235}" type="slidenum">
              <a:rPr kumimoji="1" lang="ja-JP" altLang="en-US" sz="675"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675"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4" name="図 3">
            <a:extLst>
              <a:ext uri="{FF2B5EF4-FFF2-40B4-BE49-F238E27FC236}">
                <a16:creationId xmlns:a16="http://schemas.microsoft.com/office/drawing/2014/main" id="{6EC58ECD-2C68-4D21-A59A-DEC53FE47F03}"/>
              </a:ext>
            </a:extLst>
          </p:cNvPr>
          <p:cNvPicPr>
            <a:picLocks noChangeAspect="1"/>
          </p:cNvPicPr>
          <p:nvPr/>
        </p:nvPicPr>
        <p:blipFill>
          <a:blip r:embed="rId2"/>
          <a:stretch>
            <a:fillRect/>
          </a:stretch>
        </p:blipFill>
        <p:spPr>
          <a:xfrm>
            <a:off x="3867150" y="2795657"/>
            <a:ext cx="923925" cy="830193"/>
          </a:xfrm>
          <a:prstGeom prst="rect">
            <a:avLst/>
          </a:prstGeom>
        </p:spPr>
      </p:pic>
      <p:pic>
        <p:nvPicPr>
          <p:cNvPr id="5" name="図 4">
            <a:extLst>
              <a:ext uri="{FF2B5EF4-FFF2-40B4-BE49-F238E27FC236}">
                <a16:creationId xmlns:a16="http://schemas.microsoft.com/office/drawing/2014/main" id="{C4B72909-A539-44FF-9993-5121ABD9712E}"/>
              </a:ext>
            </a:extLst>
          </p:cNvPr>
          <p:cNvPicPr>
            <a:picLocks noChangeAspect="1"/>
          </p:cNvPicPr>
          <p:nvPr/>
        </p:nvPicPr>
        <p:blipFill rotWithShape="1">
          <a:blip r:embed="rId3"/>
          <a:srcRect r="2582"/>
          <a:stretch/>
        </p:blipFill>
        <p:spPr>
          <a:xfrm>
            <a:off x="-104775" y="1931987"/>
            <a:ext cx="8791575" cy="3387725"/>
          </a:xfrm>
          <a:prstGeom prst="rect">
            <a:avLst/>
          </a:prstGeom>
        </p:spPr>
      </p:pic>
    </p:spTree>
    <p:extLst>
      <p:ext uri="{BB962C8B-B14F-4D97-AF65-F5344CB8AC3E}">
        <p14:creationId xmlns:p14="http://schemas.microsoft.com/office/powerpoint/2010/main" val="3884992868"/>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7ECE0-BE87-8FE6-3ED5-B4CB83515D28}"/>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45AF987-8AC1-40D9-5BA1-D9422D4D61E1}"/>
              </a:ext>
            </a:extLst>
          </p:cNvPr>
          <p:cNvSpPr txBox="1"/>
          <p:nvPr/>
        </p:nvSpPr>
        <p:spPr>
          <a:xfrm flipH="1">
            <a:off x="123120" y="461961"/>
            <a:ext cx="7057326" cy="338554"/>
          </a:xfrm>
          <a:prstGeom prst="rect">
            <a:avLst/>
          </a:prstGeom>
          <a:noFill/>
          <a:ln>
            <a:solidFill>
              <a:schemeClr val="accent1"/>
            </a:solidFill>
          </a:ln>
        </p:spPr>
        <p:txBody>
          <a:bodyPr wrap="square" rtlCol="0">
            <a:spAutoFit/>
          </a:bodyPr>
          <a:lstStyle/>
          <a:p>
            <a:r>
              <a:rPr lang="ja-JP" altLang="en-US" sz="1600" dirty="0">
                <a:latin typeface="Aldhabi" panose="01000000000000000000" pitchFamily="2" charset="-78"/>
                <a:cs typeface="Aldhabi" panose="01000000000000000000" pitchFamily="2" charset="-78"/>
              </a:rPr>
              <a:t>おなじかたちでおなじおおきさのずけいがいくつあるかこたえてください</a:t>
            </a:r>
          </a:p>
        </p:txBody>
      </p:sp>
      <p:sp>
        <p:nvSpPr>
          <p:cNvPr id="7" name="テキスト ボックス 6">
            <a:extLst>
              <a:ext uri="{FF2B5EF4-FFF2-40B4-BE49-F238E27FC236}">
                <a16:creationId xmlns:a16="http://schemas.microsoft.com/office/drawing/2014/main" id="{A302AE88-1079-3280-C1DD-03D836ED5274}"/>
              </a:ext>
            </a:extLst>
          </p:cNvPr>
          <p:cNvSpPr txBox="1"/>
          <p:nvPr/>
        </p:nvSpPr>
        <p:spPr>
          <a:xfrm>
            <a:off x="123126" y="135351"/>
            <a:ext cx="2482071" cy="323165"/>
          </a:xfrm>
          <a:prstGeom prst="rect">
            <a:avLst/>
          </a:prstGeom>
          <a:noFill/>
          <a:ln>
            <a:solidFill>
              <a:schemeClr val="accent1"/>
            </a:solidFill>
          </a:ln>
        </p:spPr>
        <p:txBody>
          <a:bodyPr wrap="square" rtlCol="0">
            <a:spAutoFit/>
          </a:bodyPr>
          <a:lstStyle/>
          <a:p>
            <a:pPr algn="ctr"/>
            <a:r>
              <a:rPr lang="ja-JP" altLang="en-US" sz="1500" dirty="0"/>
              <a:t>もんだい６　</a:t>
            </a:r>
            <a:r>
              <a:rPr lang="en-US" altLang="ja-JP" sz="1500" dirty="0"/>
              <a:t>15</a:t>
            </a:r>
            <a:r>
              <a:rPr lang="ja-JP" altLang="en-US" sz="1500" dirty="0"/>
              <a:t>秒　　</a:t>
            </a:r>
          </a:p>
        </p:txBody>
      </p:sp>
      <p:sp>
        <p:nvSpPr>
          <p:cNvPr id="96" name="フッター プレースホルダー 3">
            <a:extLst>
              <a:ext uri="{FF2B5EF4-FFF2-40B4-BE49-F238E27FC236}">
                <a16:creationId xmlns:a16="http://schemas.microsoft.com/office/drawing/2014/main" id="{8B924175-2041-F2A8-EAB3-2EB60EA395D4}"/>
              </a:ext>
            </a:extLst>
          </p:cNvPr>
          <p:cNvSpPr>
            <a:spLocks noGrp="1"/>
          </p:cNvSpPr>
          <p:nvPr>
            <p:ph type="ftr" sz="quarter" idx="11"/>
          </p:nvPr>
        </p:nvSpPr>
        <p:spPr>
          <a:xfrm>
            <a:off x="2581274" y="6521415"/>
            <a:ext cx="4157913" cy="365125"/>
          </a:xfrm>
        </p:spPr>
        <p:txBody>
          <a:bodyPr/>
          <a:lstStyle/>
          <a:p>
            <a:r>
              <a:rPr kumimoji="1" lang="en-US" altLang="ja-JP" dirty="0"/>
              <a:t>Copyright © 202</a:t>
            </a:r>
            <a:r>
              <a:rPr lang="en-US" altLang="ja-JP" dirty="0"/>
              <a:t>5</a:t>
            </a:r>
            <a:r>
              <a:rPr kumimoji="1" lang="en-US" altLang="ja-JP" dirty="0"/>
              <a:t> Je </a:t>
            </a:r>
            <a:r>
              <a:rPr kumimoji="1" lang="en-US" altLang="ja-JP" dirty="0" err="1"/>
              <a:t>respire.Co.Ltd</a:t>
            </a:r>
            <a:r>
              <a:rPr kumimoji="1" lang="en-US" altLang="ja-JP" dirty="0"/>
              <a:t>. All Rights Reserved.</a:t>
            </a:r>
            <a:endParaRPr kumimoji="1" lang="ja-JP" altLang="en-US" dirty="0"/>
          </a:p>
        </p:txBody>
      </p:sp>
      <p:grpSp>
        <p:nvGrpSpPr>
          <p:cNvPr id="23" name="グループ化 22">
            <a:extLst>
              <a:ext uri="{FF2B5EF4-FFF2-40B4-BE49-F238E27FC236}">
                <a16:creationId xmlns:a16="http://schemas.microsoft.com/office/drawing/2014/main" id="{2D403C45-C4AD-3D70-045A-25E9D1BC075A}"/>
              </a:ext>
            </a:extLst>
          </p:cNvPr>
          <p:cNvGrpSpPr/>
          <p:nvPr/>
        </p:nvGrpSpPr>
        <p:grpSpPr>
          <a:xfrm>
            <a:off x="2581273" y="1819174"/>
            <a:ext cx="3668291" cy="3462367"/>
            <a:chOff x="3070896" y="2553651"/>
            <a:chExt cx="2160000" cy="2160000"/>
          </a:xfrm>
        </p:grpSpPr>
        <p:sp>
          <p:nvSpPr>
            <p:cNvPr id="3" name="正方形/長方形 2">
              <a:extLst>
                <a:ext uri="{FF2B5EF4-FFF2-40B4-BE49-F238E27FC236}">
                  <a16:creationId xmlns:a16="http://schemas.microsoft.com/office/drawing/2014/main" id="{E1541457-A7A8-9536-04F6-485A2773EA09}"/>
                </a:ext>
              </a:extLst>
            </p:cNvPr>
            <p:cNvSpPr>
              <a:spLocks/>
            </p:cNvSpPr>
            <p:nvPr/>
          </p:nvSpPr>
          <p:spPr>
            <a:xfrm>
              <a:off x="3070896" y="2553651"/>
              <a:ext cx="2160000" cy="216000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5" name="ひし形 14">
              <a:extLst>
                <a:ext uri="{FF2B5EF4-FFF2-40B4-BE49-F238E27FC236}">
                  <a16:creationId xmlns:a16="http://schemas.microsoft.com/office/drawing/2014/main" id="{F6C5EB24-B7ED-F6A2-E0AF-0B4AB880AA85}"/>
                </a:ext>
              </a:extLst>
            </p:cNvPr>
            <p:cNvSpPr/>
            <p:nvPr/>
          </p:nvSpPr>
          <p:spPr>
            <a:xfrm>
              <a:off x="3785318" y="2979994"/>
              <a:ext cx="914400" cy="914400"/>
            </a:xfrm>
            <a:prstGeom prst="diamond">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6" name="ひし形 15">
              <a:extLst>
                <a:ext uri="{FF2B5EF4-FFF2-40B4-BE49-F238E27FC236}">
                  <a16:creationId xmlns:a16="http://schemas.microsoft.com/office/drawing/2014/main" id="{854C50B7-5248-249A-633C-3C4F14751C3A}"/>
                </a:ext>
              </a:extLst>
            </p:cNvPr>
            <p:cNvSpPr/>
            <p:nvPr/>
          </p:nvSpPr>
          <p:spPr>
            <a:xfrm>
              <a:off x="3328118" y="3437194"/>
              <a:ext cx="914400" cy="914400"/>
            </a:xfrm>
            <a:prstGeom prst="diamond">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7" name="ひし形 16">
              <a:extLst>
                <a:ext uri="{FF2B5EF4-FFF2-40B4-BE49-F238E27FC236}">
                  <a16:creationId xmlns:a16="http://schemas.microsoft.com/office/drawing/2014/main" id="{81AF98AF-C83D-2674-8C0F-0CEB39FC3923}"/>
                </a:ext>
              </a:extLst>
            </p:cNvPr>
            <p:cNvSpPr/>
            <p:nvPr/>
          </p:nvSpPr>
          <p:spPr>
            <a:xfrm>
              <a:off x="3165015" y="2628794"/>
              <a:ext cx="914400" cy="914400"/>
            </a:xfrm>
            <a:prstGeom prst="diamond">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8" name="ひし形 17">
              <a:extLst>
                <a:ext uri="{FF2B5EF4-FFF2-40B4-BE49-F238E27FC236}">
                  <a16:creationId xmlns:a16="http://schemas.microsoft.com/office/drawing/2014/main" id="{51BCC2C5-D634-0121-5F5E-3DCF16D2CFFD}"/>
                </a:ext>
              </a:extLst>
            </p:cNvPr>
            <p:cNvSpPr/>
            <p:nvPr/>
          </p:nvSpPr>
          <p:spPr>
            <a:xfrm>
              <a:off x="4304041" y="2961133"/>
              <a:ext cx="914400" cy="914400"/>
            </a:xfrm>
            <a:prstGeom prst="diamond">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9" name="ひし形 18">
              <a:extLst>
                <a:ext uri="{FF2B5EF4-FFF2-40B4-BE49-F238E27FC236}">
                  <a16:creationId xmlns:a16="http://schemas.microsoft.com/office/drawing/2014/main" id="{0DD9A9B4-FB96-CAC1-120A-BE69A7B965BB}"/>
                </a:ext>
              </a:extLst>
            </p:cNvPr>
            <p:cNvSpPr/>
            <p:nvPr/>
          </p:nvSpPr>
          <p:spPr>
            <a:xfrm>
              <a:off x="3084983" y="3592098"/>
              <a:ext cx="914400" cy="914400"/>
            </a:xfrm>
            <a:prstGeom prst="diamond">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0" name="ひし形 19">
              <a:extLst>
                <a:ext uri="{FF2B5EF4-FFF2-40B4-BE49-F238E27FC236}">
                  <a16:creationId xmlns:a16="http://schemas.microsoft.com/office/drawing/2014/main" id="{94D67E9B-1811-9D39-0D25-77CC06C6042A}"/>
                </a:ext>
              </a:extLst>
            </p:cNvPr>
            <p:cNvSpPr/>
            <p:nvPr/>
          </p:nvSpPr>
          <p:spPr>
            <a:xfrm>
              <a:off x="4163445" y="3646933"/>
              <a:ext cx="914400" cy="914400"/>
            </a:xfrm>
            <a:prstGeom prst="diamond">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 name="ひし形 20">
              <a:extLst>
                <a:ext uri="{FF2B5EF4-FFF2-40B4-BE49-F238E27FC236}">
                  <a16:creationId xmlns:a16="http://schemas.microsoft.com/office/drawing/2014/main" id="{D099434A-03F7-E14B-8F5E-6041A39AFE7B}"/>
                </a:ext>
              </a:extLst>
            </p:cNvPr>
            <p:cNvSpPr/>
            <p:nvPr/>
          </p:nvSpPr>
          <p:spPr>
            <a:xfrm>
              <a:off x="3171478" y="3056153"/>
              <a:ext cx="914400" cy="914400"/>
            </a:xfrm>
            <a:prstGeom prst="diamond">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sp>
        <p:nvSpPr>
          <p:cNvPr id="22" name="フッター プレースホルダー 3">
            <a:extLst>
              <a:ext uri="{FF2B5EF4-FFF2-40B4-BE49-F238E27FC236}">
                <a16:creationId xmlns:a16="http://schemas.microsoft.com/office/drawing/2014/main" id="{007F4530-F9B0-8D84-86BA-86C833CE50CC}"/>
              </a:ext>
            </a:extLst>
          </p:cNvPr>
          <p:cNvSpPr txBox="1">
            <a:spLocks/>
          </p:cNvSpPr>
          <p:nvPr/>
        </p:nvSpPr>
        <p:spPr>
          <a:xfrm>
            <a:off x="3307739" y="6182681"/>
            <a:ext cx="1726308" cy="27969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defRPr/>
            </a:pPr>
            <a:r>
              <a:rPr kumimoji="1" lang="en-US" altLang="ja-JP" sz="400">
                <a:solidFill>
                  <a:prstClr val="black"/>
                </a:solidFill>
                <a:latin typeface="メイリオ" panose="020B0604030504040204" pitchFamily="50" charset="-128"/>
                <a:ea typeface="メイリオ" panose="020B0604030504040204" pitchFamily="50" charset="-128"/>
              </a:rPr>
              <a:t>Copyright © 2021</a:t>
            </a:r>
            <a:r>
              <a:rPr kumimoji="1" lang="ja-JP" altLang="en-US" sz="400">
                <a:solidFill>
                  <a:prstClr val="black"/>
                </a:solidFill>
                <a:latin typeface="メイリオ" panose="020B0604030504040204" pitchFamily="50" charset="-128"/>
                <a:ea typeface="メイリオ" panose="020B0604030504040204" pitchFamily="50" charset="-128"/>
              </a:rPr>
              <a:t> </a:t>
            </a:r>
            <a:r>
              <a:rPr kumimoji="1" lang="en-US" altLang="ja-JP" sz="400">
                <a:solidFill>
                  <a:prstClr val="black"/>
                </a:solidFill>
                <a:latin typeface="メイリオ" panose="020B0604030504040204" pitchFamily="50" charset="-128"/>
                <a:ea typeface="メイリオ" panose="020B0604030504040204" pitchFamily="50" charset="-128"/>
              </a:rPr>
              <a:t>Je respire.Co.Ltd. All Rights Reserved.</a:t>
            </a:r>
            <a:endParaRPr kumimoji="1" lang="ja-JP" altLang="en-US" sz="400" dirty="0">
              <a:solidFill>
                <a:prstClr val="black"/>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13823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A8BB9-7B16-240C-A4AC-3EC2C9825B94}"/>
            </a:ext>
          </a:extLst>
        </p:cNvPr>
        <p:cNvGrpSpPr/>
        <p:nvPr/>
      </p:nvGrpSpPr>
      <p:grpSpPr>
        <a:xfrm>
          <a:off x="0" y="0"/>
          <a:ext cx="0" cy="0"/>
          <a:chOff x="0" y="0"/>
          <a:chExt cx="0" cy="0"/>
        </a:xfrm>
      </p:grpSpPr>
      <p:graphicFrame>
        <p:nvGraphicFramePr>
          <p:cNvPr id="57" name="表 56">
            <a:extLst>
              <a:ext uri="{FF2B5EF4-FFF2-40B4-BE49-F238E27FC236}">
                <a16:creationId xmlns:a16="http://schemas.microsoft.com/office/drawing/2014/main" id="{C6A21E04-D686-5199-5538-8282ED1BC2DE}"/>
              </a:ext>
            </a:extLst>
          </p:cNvPr>
          <p:cNvGraphicFramePr>
            <a:graphicFrameLocks noGrp="1"/>
          </p:cNvGraphicFramePr>
          <p:nvPr/>
        </p:nvGraphicFramePr>
        <p:xfrm>
          <a:off x="2896421" y="5377001"/>
          <a:ext cx="3224463" cy="1139274"/>
        </p:xfrm>
        <a:graphic>
          <a:graphicData uri="http://schemas.openxmlformats.org/drawingml/2006/table">
            <a:tbl>
              <a:tblPr firstRow="1" bandRow="1">
                <a:tableStyleId>{5940675A-B579-460E-94D1-54222C63F5DA}</a:tableStyleId>
              </a:tblPr>
              <a:tblGrid>
                <a:gridCol w="1074821">
                  <a:extLst>
                    <a:ext uri="{9D8B030D-6E8A-4147-A177-3AD203B41FA5}">
                      <a16:colId xmlns:a16="http://schemas.microsoft.com/office/drawing/2014/main" val="2353309140"/>
                    </a:ext>
                  </a:extLst>
                </a:gridCol>
                <a:gridCol w="1074821">
                  <a:extLst>
                    <a:ext uri="{9D8B030D-6E8A-4147-A177-3AD203B41FA5}">
                      <a16:colId xmlns:a16="http://schemas.microsoft.com/office/drawing/2014/main" val="4177609284"/>
                    </a:ext>
                  </a:extLst>
                </a:gridCol>
                <a:gridCol w="1074821">
                  <a:extLst>
                    <a:ext uri="{9D8B030D-6E8A-4147-A177-3AD203B41FA5}">
                      <a16:colId xmlns:a16="http://schemas.microsoft.com/office/drawing/2014/main" val="2995233373"/>
                    </a:ext>
                  </a:extLst>
                </a:gridCol>
              </a:tblGrid>
              <a:tr h="569637">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296675572"/>
                  </a:ext>
                </a:extLst>
              </a:tr>
              <a:tr h="569637">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1519015769"/>
                  </a:ext>
                </a:extLst>
              </a:tr>
            </a:tbl>
          </a:graphicData>
        </a:graphic>
      </p:graphicFrame>
      <p:sp>
        <p:nvSpPr>
          <p:cNvPr id="5" name="テキスト ボックス 4">
            <a:extLst>
              <a:ext uri="{FF2B5EF4-FFF2-40B4-BE49-F238E27FC236}">
                <a16:creationId xmlns:a16="http://schemas.microsoft.com/office/drawing/2014/main" id="{4C0AFF30-570C-C4D8-4EFD-33B77B567410}"/>
              </a:ext>
            </a:extLst>
          </p:cNvPr>
          <p:cNvSpPr txBox="1"/>
          <p:nvPr/>
        </p:nvSpPr>
        <p:spPr>
          <a:xfrm flipH="1">
            <a:off x="121805" y="431004"/>
            <a:ext cx="4793628" cy="32316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それぞれのマークのかずをかぞえてかいてください</a:t>
            </a:r>
          </a:p>
        </p:txBody>
      </p:sp>
      <p:sp>
        <p:nvSpPr>
          <p:cNvPr id="7" name="テキスト ボックス 6">
            <a:extLst>
              <a:ext uri="{FF2B5EF4-FFF2-40B4-BE49-F238E27FC236}">
                <a16:creationId xmlns:a16="http://schemas.microsoft.com/office/drawing/2014/main" id="{B147F029-4474-7D09-2DA3-9224B2E26C28}"/>
              </a:ext>
            </a:extLst>
          </p:cNvPr>
          <p:cNvSpPr txBox="1"/>
          <p:nvPr/>
        </p:nvSpPr>
        <p:spPr>
          <a:xfrm>
            <a:off x="121807" y="107839"/>
            <a:ext cx="1680353" cy="323165"/>
          </a:xfrm>
          <a:prstGeom prst="rect">
            <a:avLst/>
          </a:prstGeom>
          <a:no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もんだい７　３０秒</a:t>
            </a:r>
          </a:p>
        </p:txBody>
      </p:sp>
      <p:cxnSp>
        <p:nvCxnSpPr>
          <p:cNvPr id="23" name="直線コネクタ 22">
            <a:extLst>
              <a:ext uri="{FF2B5EF4-FFF2-40B4-BE49-F238E27FC236}">
                <a16:creationId xmlns:a16="http://schemas.microsoft.com/office/drawing/2014/main" id="{412F9058-1954-5B2C-228D-C803A273387C}"/>
              </a:ext>
            </a:extLst>
          </p:cNvPr>
          <p:cNvCxnSpPr/>
          <p:nvPr/>
        </p:nvCxnSpPr>
        <p:spPr>
          <a:xfrm>
            <a:off x="376989" y="5166941"/>
            <a:ext cx="8414085" cy="0"/>
          </a:xfrm>
          <a:prstGeom prst="line">
            <a:avLst/>
          </a:prstGeom>
          <a:ln w="28575"/>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C4629763-BAC8-BA02-7641-78F678084891}"/>
              </a:ext>
            </a:extLst>
          </p:cNvPr>
          <p:cNvSpPr txBox="1"/>
          <p:nvPr/>
        </p:nvSpPr>
        <p:spPr>
          <a:xfrm>
            <a:off x="4000721" y="4996743"/>
            <a:ext cx="747741" cy="323165"/>
          </a:xfrm>
          <a:prstGeom prst="rect">
            <a:avLst/>
          </a:prstGeom>
          <a:solidFill>
            <a:schemeClr val="bg1"/>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こたえ</a:t>
            </a:r>
          </a:p>
        </p:txBody>
      </p:sp>
      <p:grpSp>
        <p:nvGrpSpPr>
          <p:cNvPr id="3" name="グループ化 2">
            <a:extLst>
              <a:ext uri="{FF2B5EF4-FFF2-40B4-BE49-F238E27FC236}">
                <a16:creationId xmlns:a16="http://schemas.microsoft.com/office/drawing/2014/main" id="{66A5DB1D-8814-56EA-7ADF-CD43A5826720}"/>
              </a:ext>
            </a:extLst>
          </p:cNvPr>
          <p:cNvGrpSpPr/>
          <p:nvPr/>
        </p:nvGrpSpPr>
        <p:grpSpPr>
          <a:xfrm>
            <a:off x="2363712" y="841230"/>
            <a:ext cx="4252870" cy="4039794"/>
            <a:chOff x="6579000" y="2790712"/>
            <a:chExt cx="4500000" cy="4324577"/>
          </a:xfrm>
        </p:grpSpPr>
        <p:grpSp>
          <p:nvGrpSpPr>
            <p:cNvPr id="4" name="グループ化 3">
              <a:extLst>
                <a:ext uri="{FF2B5EF4-FFF2-40B4-BE49-F238E27FC236}">
                  <a16:creationId xmlns:a16="http://schemas.microsoft.com/office/drawing/2014/main" id="{E34AD954-97E6-37BC-CD07-3AD441672870}"/>
                </a:ext>
              </a:extLst>
            </p:cNvPr>
            <p:cNvGrpSpPr/>
            <p:nvPr/>
          </p:nvGrpSpPr>
          <p:grpSpPr>
            <a:xfrm>
              <a:off x="6579000" y="4010238"/>
              <a:ext cx="4500000" cy="666000"/>
              <a:chOff x="1116000" y="6957859"/>
              <a:chExt cx="4500000" cy="666000"/>
            </a:xfrm>
          </p:grpSpPr>
          <p:sp>
            <p:nvSpPr>
              <p:cNvPr id="33" name="正方形/長方形 32">
                <a:extLst>
                  <a:ext uri="{FF2B5EF4-FFF2-40B4-BE49-F238E27FC236}">
                    <a16:creationId xmlns:a16="http://schemas.microsoft.com/office/drawing/2014/main" id="{58989E3B-C891-2527-4AA7-31139888D432}"/>
                  </a:ext>
                </a:extLst>
              </p:cNvPr>
              <p:cNvSpPr/>
              <p:nvPr/>
            </p:nvSpPr>
            <p:spPr>
              <a:xfrm>
                <a:off x="2016000" y="6957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〇</a:t>
                </a:r>
              </a:p>
            </p:txBody>
          </p:sp>
          <p:sp>
            <p:nvSpPr>
              <p:cNvPr id="34" name="正方形/長方形 33">
                <a:extLst>
                  <a:ext uri="{FF2B5EF4-FFF2-40B4-BE49-F238E27FC236}">
                    <a16:creationId xmlns:a16="http://schemas.microsoft.com/office/drawing/2014/main" id="{12E70C41-0A38-E270-B0C3-401779E9A783}"/>
                  </a:ext>
                </a:extLst>
              </p:cNvPr>
              <p:cNvSpPr/>
              <p:nvPr/>
            </p:nvSpPr>
            <p:spPr>
              <a:xfrm>
                <a:off x="3816000" y="6957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〇</a:t>
                </a:r>
              </a:p>
            </p:txBody>
          </p:sp>
          <p:sp>
            <p:nvSpPr>
              <p:cNvPr id="35" name="正方形/長方形 34">
                <a:extLst>
                  <a:ext uri="{FF2B5EF4-FFF2-40B4-BE49-F238E27FC236}">
                    <a16:creationId xmlns:a16="http://schemas.microsoft.com/office/drawing/2014/main" id="{79174C00-0F94-D020-4B06-4E26C933C741}"/>
                  </a:ext>
                </a:extLst>
              </p:cNvPr>
              <p:cNvSpPr/>
              <p:nvPr/>
            </p:nvSpPr>
            <p:spPr>
              <a:xfrm>
                <a:off x="1116000" y="6957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36" name="正方形/長方形 35">
                <a:extLst>
                  <a:ext uri="{FF2B5EF4-FFF2-40B4-BE49-F238E27FC236}">
                    <a16:creationId xmlns:a16="http://schemas.microsoft.com/office/drawing/2014/main" id="{755CAEAC-870F-D23A-468B-7029EF6C3EDC}"/>
                  </a:ext>
                </a:extLst>
              </p:cNvPr>
              <p:cNvSpPr/>
              <p:nvPr/>
            </p:nvSpPr>
            <p:spPr>
              <a:xfrm>
                <a:off x="2916000" y="6957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37" name="正方形/長方形 36">
                <a:extLst>
                  <a:ext uri="{FF2B5EF4-FFF2-40B4-BE49-F238E27FC236}">
                    <a16:creationId xmlns:a16="http://schemas.microsoft.com/office/drawing/2014/main" id="{176260EB-4008-325B-0938-5926587EE8D7}"/>
                  </a:ext>
                </a:extLst>
              </p:cNvPr>
              <p:cNvSpPr/>
              <p:nvPr/>
            </p:nvSpPr>
            <p:spPr>
              <a:xfrm>
                <a:off x="4716000" y="6957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grpSp>
        <p:grpSp>
          <p:nvGrpSpPr>
            <p:cNvPr id="6" name="グループ化 5">
              <a:extLst>
                <a:ext uri="{FF2B5EF4-FFF2-40B4-BE49-F238E27FC236}">
                  <a16:creationId xmlns:a16="http://schemas.microsoft.com/office/drawing/2014/main" id="{772227D6-CCE1-918E-3819-F148F02BF291}"/>
                </a:ext>
              </a:extLst>
            </p:cNvPr>
            <p:cNvGrpSpPr/>
            <p:nvPr/>
          </p:nvGrpSpPr>
          <p:grpSpPr>
            <a:xfrm>
              <a:off x="6579000" y="2790712"/>
              <a:ext cx="4500000" cy="666000"/>
              <a:chOff x="1116000" y="7623859"/>
              <a:chExt cx="4500000" cy="666000"/>
            </a:xfrm>
          </p:grpSpPr>
          <p:sp>
            <p:nvSpPr>
              <p:cNvPr id="28" name="正方形/長方形 27">
                <a:extLst>
                  <a:ext uri="{FF2B5EF4-FFF2-40B4-BE49-F238E27FC236}">
                    <a16:creationId xmlns:a16="http://schemas.microsoft.com/office/drawing/2014/main" id="{F377CC73-D1C9-C157-93EB-87E0B9CE2CFF}"/>
                  </a:ext>
                </a:extLst>
              </p:cNvPr>
              <p:cNvSpPr/>
              <p:nvPr/>
            </p:nvSpPr>
            <p:spPr>
              <a:xfrm>
                <a:off x="2016000" y="7623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29" name="正方形/長方形 28">
                <a:extLst>
                  <a:ext uri="{FF2B5EF4-FFF2-40B4-BE49-F238E27FC236}">
                    <a16:creationId xmlns:a16="http://schemas.microsoft.com/office/drawing/2014/main" id="{42DC101A-C3FB-9BE8-14B9-38F0E998567D}"/>
                  </a:ext>
                </a:extLst>
              </p:cNvPr>
              <p:cNvSpPr/>
              <p:nvPr/>
            </p:nvSpPr>
            <p:spPr>
              <a:xfrm>
                <a:off x="3816000" y="7623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30" name="正方形/長方形 29">
                <a:extLst>
                  <a:ext uri="{FF2B5EF4-FFF2-40B4-BE49-F238E27FC236}">
                    <a16:creationId xmlns:a16="http://schemas.microsoft.com/office/drawing/2014/main" id="{98ED7C9E-B99B-5423-AC8E-E269FD90E259}"/>
                  </a:ext>
                </a:extLst>
              </p:cNvPr>
              <p:cNvSpPr/>
              <p:nvPr/>
            </p:nvSpPr>
            <p:spPr>
              <a:xfrm>
                <a:off x="1116000" y="7623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〇</a:t>
                </a:r>
              </a:p>
            </p:txBody>
          </p:sp>
          <p:sp>
            <p:nvSpPr>
              <p:cNvPr id="31" name="正方形/長方形 30">
                <a:extLst>
                  <a:ext uri="{FF2B5EF4-FFF2-40B4-BE49-F238E27FC236}">
                    <a16:creationId xmlns:a16="http://schemas.microsoft.com/office/drawing/2014/main" id="{47E65FF5-D7A9-107F-8535-A2127530FC07}"/>
                  </a:ext>
                </a:extLst>
              </p:cNvPr>
              <p:cNvSpPr/>
              <p:nvPr/>
            </p:nvSpPr>
            <p:spPr>
              <a:xfrm>
                <a:off x="2916000" y="7623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32" name="正方形/長方形 31">
                <a:extLst>
                  <a:ext uri="{FF2B5EF4-FFF2-40B4-BE49-F238E27FC236}">
                    <a16:creationId xmlns:a16="http://schemas.microsoft.com/office/drawing/2014/main" id="{6E1C178C-7ECC-C9A4-D162-98511497E9B4}"/>
                  </a:ext>
                </a:extLst>
              </p:cNvPr>
              <p:cNvSpPr/>
              <p:nvPr/>
            </p:nvSpPr>
            <p:spPr>
              <a:xfrm>
                <a:off x="4716000" y="7623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〇</a:t>
                </a:r>
              </a:p>
            </p:txBody>
          </p:sp>
        </p:grpSp>
        <p:grpSp>
          <p:nvGrpSpPr>
            <p:cNvPr id="8" name="グループ化 7">
              <a:extLst>
                <a:ext uri="{FF2B5EF4-FFF2-40B4-BE49-F238E27FC236}">
                  <a16:creationId xmlns:a16="http://schemas.microsoft.com/office/drawing/2014/main" id="{FACEB627-0A54-F9AD-7D6D-4AEF8B5A191D}"/>
                </a:ext>
              </a:extLst>
            </p:cNvPr>
            <p:cNvGrpSpPr/>
            <p:nvPr/>
          </p:nvGrpSpPr>
          <p:grpSpPr>
            <a:xfrm>
              <a:off x="6579000" y="5229764"/>
              <a:ext cx="4500000" cy="666000"/>
              <a:chOff x="1116000" y="8289859"/>
              <a:chExt cx="4500000" cy="666000"/>
            </a:xfrm>
          </p:grpSpPr>
          <p:sp>
            <p:nvSpPr>
              <p:cNvPr id="21" name="正方形/長方形 20">
                <a:extLst>
                  <a:ext uri="{FF2B5EF4-FFF2-40B4-BE49-F238E27FC236}">
                    <a16:creationId xmlns:a16="http://schemas.microsoft.com/office/drawing/2014/main" id="{952257F3-8B80-AD72-8028-DCE763303F0B}"/>
                  </a:ext>
                </a:extLst>
              </p:cNvPr>
              <p:cNvSpPr/>
              <p:nvPr/>
            </p:nvSpPr>
            <p:spPr>
              <a:xfrm>
                <a:off x="2016000" y="8289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〇</a:t>
                </a:r>
              </a:p>
            </p:txBody>
          </p:sp>
          <p:sp>
            <p:nvSpPr>
              <p:cNvPr id="22" name="正方形/長方形 21">
                <a:extLst>
                  <a:ext uri="{FF2B5EF4-FFF2-40B4-BE49-F238E27FC236}">
                    <a16:creationId xmlns:a16="http://schemas.microsoft.com/office/drawing/2014/main" id="{2D764D77-9962-16A0-71A9-753BADF9608E}"/>
                  </a:ext>
                </a:extLst>
              </p:cNvPr>
              <p:cNvSpPr/>
              <p:nvPr/>
            </p:nvSpPr>
            <p:spPr>
              <a:xfrm>
                <a:off x="3816000" y="8289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〇</a:t>
                </a:r>
              </a:p>
            </p:txBody>
          </p:sp>
          <p:sp>
            <p:nvSpPr>
              <p:cNvPr id="25" name="正方形/長方形 24">
                <a:extLst>
                  <a:ext uri="{FF2B5EF4-FFF2-40B4-BE49-F238E27FC236}">
                    <a16:creationId xmlns:a16="http://schemas.microsoft.com/office/drawing/2014/main" id="{D2D4AD6D-9A67-043B-A411-5E126DDC3434}"/>
                  </a:ext>
                </a:extLst>
              </p:cNvPr>
              <p:cNvSpPr/>
              <p:nvPr/>
            </p:nvSpPr>
            <p:spPr>
              <a:xfrm>
                <a:off x="1116000" y="8289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26" name="正方形/長方形 25">
                <a:extLst>
                  <a:ext uri="{FF2B5EF4-FFF2-40B4-BE49-F238E27FC236}">
                    <a16:creationId xmlns:a16="http://schemas.microsoft.com/office/drawing/2014/main" id="{4D7281D5-1D3A-BB7C-CD17-C852A43FE6A9}"/>
                  </a:ext>
                </a:extLst>
              </p:cNvPr>
              <p:cNvSpPr/>
              <p:nvPr/>
            </p:nvSpPr>
            <p:spPr>
              <a:xfrm>
                <a:off x="2916000" y="8289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27" name="正方形/長方形 26">
                <a:extLst>
                  <a:ext uri="{FF2B5EF4-FFF2-40B4-BE49-F238E27FC236}">
                    <a16:creationId xmlns:a16="http://schemas.microsoft.com/office/drawing/2014/main" id="{6DDFEB02-7724-44F0-A60E-72D35228A541}"/>
                  </a:ext>
                </a:extLst>
              </p:cNvPr>
              <p:cNvSpPr/>
              <p:nvPr/>
            </p:nvSpPr>
            <p:spPr>
              <a:xfrm>
                <a:off x="4716000" y="8289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grpSp>
        <p:grpSp>
          <p:nvGrpSpPr>
            <p:cNvPr id="9" name="グループ化 8">
              <a:extLst>
                <a:ext uri="{FF2B5EF4-FFF2-40B4-BE49-F238E27FC236}">
                  <a16:creationId xmlns:a16="http://schemas.microsoft.com/office/drawing/2014/main" id="{8FAC328A-BAD8-BB5F-235D-FD6182DBA79D}"/>
                </a:ext>
              </a:extLst>
            </p:cNvPr>
            <p:cNvGrpSpPr/>
            <p:nvPr/>
          </p:nvGrpSpPr>
          <p:grpSpPr>
            <a:xfrm>
              <a:off x="6579000" y="6449289"/>
              <a:ext cx="4500000" cy="666000"/>
              <a:chOff x="1116000" y="8955859"/>
              <a:chExt cx="4500000" cy="666000"/>
            </a:xfrm>
          </p:grpSpPr>
          <p:sp>
            <p:nvSpPr>
              <p:cNvPr id="10" name="正方形/長方形 9">
                <a:extLst>
                  <a:ext uri="{FF2B5EF4-FFF2-40B4-BE49-F238E27FC236}">
                    <a16:creationId xmlns:a16="http://schemas.microsoft.com/office/drawing/2014/main" id="{84530F00-1023-F941-9A01-9187EEE68557}"/>
                  </a:ext>
                </a:extLst>
              </p:cNvPr>
              <p:cNvSpPr/>
              <p:nvPr/>
            </p:nvSpPr>
            <p:spPr>
              <a:xfrm>
                <a:off x="2016000" y="8955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11" name="正方形/長方形 10">
                <a:extLst>
                  <a:ext uri="{FF2B5EF4-FFF2-40B4-BE49-F238E27FC236}">
                    <a16:creationId xmlns:a16="http://schemas.microsoft.com/office/drawing/2014/main" id="{20BBA8E4-8617-6DE0-0F2D-226EDDFC65E8}"/>
                  </a:ext>
                </a:extLst>
              </p:cNvPr>
              <p:cNvSpPr/>
              <p:nvPr/>
            </p:nvSpPr>
            <p:spPr>
              <a:xfrm>
                <a:off x="3816000" y="8955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12" name="正方形/長方形 11">
                <a:extLst>
                  <a:ext uri="{FF2B5EF4-FFF2-40B4-BE49-F238E27FC236}">
                    <a16:creationId xmlns:a16="http://schemas.microsoft.com/office/drawing/2014/main" id="{C4016CDF-6531-229F-4C24-2EE06F387A8D}"/>
                  </a:ext>
                </a:extLst>
              </p:cNvPr>
              <p:cNvSpPr/>
              <p:nvPr/>
            </p:nvSpPr>
            <p:spPr>
              <a:xfrm>
                <a:off x="1116000" y="8955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13" name="正方形/長方形 12">
                <a:extLst>
                  <a:ext uri="{FF2B5EF4-FFF2-40B4-BE49-F238E27FC236}">
                    <a16:creationId xmlns:a16="http://schemas.microsoft.com/office/drawing/2014/main" id="{460C4BBB-64A5-A642-B105-E25E327AA59C}"/>
                  </a:ext>
                </a:extLst>
              </p:cNvPr>
              <p:cNvSpPr/>
              <p:nvPr/>
            </p:nvSpPr>
            <p:spPr>
              <a:xfrm>
                <a:off x="2916000" y="8955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〇</a:t>
                </a:r>
              </a:p>
            </p:txBody>
          </p:sp>
          <p:sp>
            <p:nvSpPr>
              <p:cNvPr id="14" name="正方形/長方形 13">
                <a:extLst>
                  <a:ext uri="{FF2B5EF4-FFF2-40B4-BE49-F238E27FC236}">
                    <a16:creationId xmlns:a16="http://schemas.microsoft.com/office/drawing/2014/main" id="{03F2EE86-0ADB-3CA8-CFE2-FAFCB082751B}"/>
                  </a:ext>
                </a:extLst>
              </p:cNvPr>
              <p:cNvSpPr/>
              <p:nvPr/>
            </p:nvSpPr>
            <p:spPr>
              <a:xfrm>
                <a:off x="4716000" y="895585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grpSp>
      </p:grpSp>
      <p:sp>
        <p:nvSpPr>
          <p:cNvPr id="53" name="正方形/長方形 52">
            <a:extLst>
              <a:ext uri="{FF2B5EF4-FFF2-40B4-BE49-F238E27FC236}">
                <a16:creationId xmlns:a16="http://schemas.microsoft.com/office/drawing/2014/main" id="{A6532A0A-EF0F-8291-937B-1852AF6A90E6}"/>
              </a:ext>
            </a:extLst>
          </p:cNvPr>
          <p:cNvSpPr/>
          <p:nvPr/>
        </p:nvSpPr>
        <p:spPr>
          <a:xfrm>
            <a:off x="2985800" y="5331005"/>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54" name="正方形/長方形 53">
            <a:extLst>
              <a:ext uri="{FF2B5EF4-FFF2-40B4-BE49-F238E27FC236}">
                <a16:creationId xmlns:a16="http://schemas.microsoft.com/office/drawing/2014/main" id="{3BBE03E6-5411-84FA-D8C2-3ED1ABE8FA41}"/>
              </a:ext>
            </a:extLst>
          </p:cNvPr>
          <p:cNvSpPr/>
          <p:nvPr/>
        </p:nvSpPr>
        <p:spPr>
          <a:xfrm>
            <a:off x="5135832" y="5317709"/>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〇</a:t>
            </a:r>
          </a:p>
        </p:txBody>
      </p:sp>
      <p:sp>
        <p:nvSpPr>
          <p:cNvPr id="55" name="正方形/長方形 54">
            <a:extLst>
              <a:ext uri="{FF2B5EF4-FFF2-40B4-BE49-F238E27FC236}">
                <a16:creationId xmlns:a16="http://schemas.microsoft.com/office/drawing/2014/main" id="{670933DB-016B-63D5-722B-F84274B31D7E}"/>
              </a:ext>
            </a:extLst>
          </p:cNvPr>
          <p:cNvSpPr/>
          <p:nvPr/>
        </p:nvSpPr>
        <p:spPr>
          <a:xfrm>
            <a:off x="4094799" y="5331003"/>
            <a:ext cx="900000" cy="6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58" name="フッター プレースホルダー 3">
            <a:extLst>
              <a:ext uri="{FF2B5EF4-FFF2-40B4-BE49-F238E27FC236}">
                <a16:creationId xmlns:a16="http://schemas.microsoft.com/office/drawing/2014/main" id="{1B4120D6-4334-276A-A591-BD6F7CDEA760}"/>
              </a:ext>
            </a:extLst>
          </p:cNvPr>
          <p:cNvSpPr>
            <a:spLocks noGrp="1"/>
          </p:cNvSpPr>
          <p:nvPr>
            <p:ph type="ftr" sz="quarter" idx="11"/>
          </p:nvPr>
        </p:nvSpPr>
        <p:spPr>
          <a:xfrm>
            <a:off x="2581274" y="6521415"/>
            <a:ext cx="415791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anose="020B0600070205080204" pitchFamily="50" charset="-128"/>
                <a:cs typeface="+mn-cs"/>
              </a:rPr>
              <a:t>Copyright © 2025 Je </a:t>
            </a:r>
            <a:r>
              <a:rPr kumimoji="1" lang="en-US" altLang="ja-JP" sz="1200" b="0" i="0" u="none" strike="noStrike" kern="1200" cap="none" spc="0" normalizeH="0" baseline="0" noProof="0" dirty="0" err="1">
                <a:ln>
                  <a:noFill/>
                </a:ln>
                <a:solidFill>
                  <a:prstClr val="black">
                    <a:tint val="75000"/>
                  </a:prstClr>
                </a:solidFill>
                <a:effectLst/>
                <a:uLnTx/>
                <a:uFillTx/>
                <a:latin typeface="Calibri" panose="020F0502020204030204"/>
                <a:ea typeface="ＭＳ Ｐゴシック" panose="020B0600070205080204" pitchFamily="50" charset="-128"/>
                <a:cs typeface="+mn-cs"/>
              </a:rPr>
              <a:t>respire.Co.Ltd</a:t>
            </a:r>
            <a:r>
              <a:rPr kumimoji="1" lang="en-US" altLang="ja-JP" sz="12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anose="020B0600070205080204" pitchFamily="50" charset="-128"/>
                <a:cs typeface="+mn-cs"/>
              </a:rPr>
              <a:t>. All Rights Reserved.</a:t>
            </a:r>
            <a:endParaRPr kumimoji="1" lang="ja-JP" altLang="en-US" sz="12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2" name="正方形/長方形 1">
            <a:extLst>
              <a:ext uri="{FF2B5EF4-FFF2-40B4-BE49-F238E27FC236}">
                <a16:creationId xmlns:a16="http://schemas.microsoft.com/office/drawing/2014/main" id="{1D1E14C2-6F81-E170-71B0-94E0FE7C3ED1}"/>
              </a:ext>
            </a:extLst>
          </p:cNvPr>
          <p:cNvSpPr/>
          <p:nvPr/>
        </p:nvSpPr>
        <p:spPr>
          <a:xfrm>
            <a:off x="1513138" y="4255411"/>
            <a:ext cx="850574" cy="62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15" name="正方形/長方形 14">
            <a:extLst>
              <a:ext uri="{FF2B5EF4-FFF2-40B4-BE49-F238E27FC236}">
                <a16:creationId xmlns:a16="http://schemas.microsoft.com/office/drawing/2014/main" id="{3F0D93A5-00C2-B926-622C-4299E7DAEC36}"/>
              </a:ext>
            </a:extLst>
          </p:cNvPr>
          <p:cNvSpPr/>
          <p:nvPr/>
        </p:nvSpPr>
        <p:spPr>
          <a:xfrm>
            <a:off x="1513138" y="841229"/>
            <a:ext cx="850574" cy="62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〇</a:t>
            </a:r>
          </a:p>
        </p:txBody>
      </p:sp>
      <p:sp>
        <p:nvSpPr>
          <p:cNvPr id="16" name="正方形/長方形 15">
            <a:extLst>
              <a:ext uri="{FF2B5EF4-FFF2-40B4-BE49-F238E27FC236}">
                <a16:creationId xmlns:a16="http://schemas.microsoft.com/office/drawing/2014/main" id="{45121539-AE3C-B2A6-9742-95CAB12B7CB8}"/>
              </a:ext>
            </a:extLst>
          </p:cNvPr>
          <p:cNvSpPr/>
          <p:nvPr/>
        </p:nvSpPr>
        <p:spPr>
          <a:xfrm>
            <a:off x="1513138" y="1980447"/>
            <a:ext cx="850574" cy="62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17" name="正方形/長方形 16">
            <a:extLst>
              <a:ext uri="{FF2B5EF4-FFF2-40B4-BE49-F238E27FC236}">
                <a16:creationId xmlns:a16="http://schemas.microsoft.com/office/drawing/2014/main" id="{FBC3D0B4-29B8-E46C-ADE8-F44F0218D42F}"/>
              </a:ext>
            </a:extLst>
          </p:cNvPr>
          <p:cNvSpPr/>
          <p:nvPr/>
        </p:nvSpPr>
        <p:spPr>
          <a:xfrm>
            <a:off x="1513138" y="3119665"/>
            <a:ext cx="850574" cy="62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〇</a:t>
            </a:r>
          </a:p>
        </p:txBody>
      </p:sp>
    </p:spTree>
    <p:extLst>
      <p:ext uri="{BB962C8B-B14F-4D97-AF65-F5344CB8AC3E}">
        <p14:creationId xmlns:p14="http://schemas.microsoft.com/office/powerpoint/2010/main" val="147035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7E208-F375-5C0C-6EFB-2F471E4F4BFE}"/>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ABBB2FA-3CCB-3F2A-D94A-105C0778E0C8}"/>
              </a:ext>
            </a:extLst>
          </p:cNvPr>
          <p:cNvSpPr txBox="1"/>
          <p:nvPr/>
        </p:nvSpPr>
        <p:spPr>
          <a:xfrm flipH="1">
            <a:off x="121805" y="431004"/>
            <a:ext cx="5595600" cy="32316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500" dirty="0">
                <a:solidFill>
                  <a:prstClr val="black"/>
                </a:solidFill>
                <a:latin typeface="Calibri" panose="020F0502020204030204"/>
                <a:ea typeface="ＭＳ Ｐゴシック" panose="020B0600070205080204" pitchFamily="50" charset="-128"/>
              </a:rPr>
              <a:t>４つのへんにいくつずつボールが入ったかをこたえてください</a:t>
            </a:r>
            <a:endParaRPr kumimoji="1" lang="ja-JP" altLang="en-US" sz="15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テキスト ボックス 6">
            <a:extLst>
              <a:ext uri="{FF2B5EF4-FFF2-40B4-BE49-F238E27FC236}">
                <a16:creationId xmlns:a16="http://schemas.microsoft.com/office/drawing/2014/main" id="{B9B50DF0-2A87-8048-5722-CA35A4CE1E2C}"/>
              </a:ext>
            </a:extLst>
          </p:cNvPr>
          <p:cNvSpPr txBox="1"/>
          <p:nvPr/>
        </p:nvSpPr>
        <p:spPr>
          <a:xfrm>
            <a:off x="121807" y="107839"/>
            <a:ext cx="1680353" cy="323165"/>
          </a:xfrm>
          <a:prstGeom prst="rect">
            <a:avLst/>
          </a:prstGeom>
          <a:no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もんだい８　</a:t>
            </a:r>
          </a:p>
        </p:txBody>
      </p:sp>
      <p:cxnSp>
        <p:nvCxnSpPr>
          <p:cNvPr id="23" name="直線コネクタ 22">
            <a:extLst>
              <a:ext uri="{FF2B5EF4-FFF2-40B4-BE49-F238E27FC236}">
                <a16:creationId xmlns:a16="http://schemas.microsoft.com/office/drawing/2014/main" id="{32E05F9C-130D-0D1A-FF8D-885C6525749D}"/>
              </a:ext>
            </a:extLst>
          </p:cNvPr>
          <p:cNvCxnSpPr/>
          <p:nvPr/>
        </p:nvCxnSpPr>
        <p:spPr>
          <a:xfrm>
            <a:off x="376989" y="5388323"/>
            <a:ext cx="8414085" cy="0"/>
          </a:xfrm>
          <a:prstGeom prst="line">
            <a:avLst/>
          </a:prstGeom>
          <a:ln w="28575"/>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B33D7A36-BDEF-3EF8-A342-70E4743D4458}"/>
              </a:ext>
            </a:extLst>
          </p:cNvPr>
          <p:cNvSpPr txBox="1"/>
          <p:nvPr/>
        </p:nvSpPr>
        <p:spPr>
          <a:xfrm>
            <a:off x="3912489" y="5226740"/>
            <a:ext cx="747741" cy="323165"/>
          </a:xfrm>
          <a:prstGeom prst="rect">
            <a:avLst/>
          </a:prstGeom>
          <a:solidFill>
            <a:schemeClr val="bg1"/>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こたえ</a:t>
            </a:r>
          </a:p>
        </p:txBody>
      </p:sp>
      <p:sp>
        <p:nvSpPr>
          <p:cNvPr id="58" name="フッター プレースホルダー 3">
            <a:extLst>
              <a:ext uri="{FF2B5EF4-FFF2-40B4-BE49-F238E27FC236}">
                <a16:creationId xmlns:a16="http://schemas.microsoft.com/office/drawing/2014/main" id="{D59504B3-67EB-A1DB-8F23-410C19DB2F8E}"/>
              </a:ext>
            </a:extLst>
          </p:cNvPr>
          <p:cNvSpPr>
            <a:spLocks noGrp="1"/>
          </p:cNvSpPr>
          <p:nvPr>
            <p:ph type="ftr" sz="quarter" idx="11"/>
          </p:nvPr>
        </p:nvSpPr>
        <p:spPr>
          <a:xfrm>
            <a:off x="2581274" y="6521415"/>
            <a:ext cx="415791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anose="020B0600070205080204" pitchFamily="50" charset="-128"/>
                <a:cs typeface="+mn-cs"/>
              </a:rPr>
              <a:t>Copyright © 2025 Je </a:t>
            </a:r>
            <a:r>
              <a:rPr kumimoji="1" lang="en-US" altLang="ja-JP" sz="1200" b="0" i="0" u="none" strike="noStrike" kern="1200" cap="none" spc="0" normalizeH="0" baseline="0" noProof="0" dirty="0" err="1">
                <a:ln>
                  <a:noFill/>
                </a:ln>
                <a:solidFill>
                  <a:prstClr val="black">
                    <a:tint val="75000"/>
                  </a:prstClr>
                </a:solidFill>
                <a:effectLst/>
                <a:uLnTx/>
                <a:uFillTx/>
                <a:latin typeface="Calibri" panose="020F0502020204030204"/>
                <a:ea typeface="ＭＳ Ｐゴシック" panose="020B0600070205080204" pitchFamily="50" charset="-128"/>
                <a:cs typeface="+mn-cs"/>
              </a:rPr>
              <a:t>respire.Co.Ltd</a:t>
            </a:r>
            <a:r>
              <a:rPr kumimoji="1" lang="en-US" altLang="ja-JP" sz="12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anose="020B0600070205080204" pitchFamily="50" charset="-128"/>
                <a:cs typeface="+mn-cs"/>
              </a:rPr>
              <a:t>. All Rights Reserved.</a:t>
            </a:r>
            <a:endParaRPr kumimoji="1" lang="ja-JP" altLang="en-US" sz="12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pic>
        <p:nvPicPr>
          <p:cNvPr id="2" name="1初級-C周辺-013">
            <a:hlinkClick r:id="" action="ppaction://media"/>
            <a:extLst>
              <a:ext uri="{FF2B5EF4-FFF2-40B4-BE49-F238E27FC236}">
                <a16:creationId xmlns:a16="http://schemas.microsoft.com/office/drawing/2014/main" id="{1E93DF80-3E9F-12A4-2050-6F5885F832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2769" y="805985"/>
            <a:ext cx="7771765" cy="4371618"/>
          </a:xfrm>
          <a:prstGeom prst="rect">
            <a:avLst/>
          </a:prstGeom>
        </p:spPr>
      </p:pic>
      <p:pic>
        <p:nvPicPr>
          <p:cNvPr id="16" name="図 15">
            <a:extLst>
              <a:ext uri="{FF2B5EF4-FFF2-40B4-BE49-F238E27FC236}">
                <a16:creationId xmlns:a16="http://schemas.microsoft.com/office/drawing/2014/main" id="{231E6773-07F7-ED02-9D8E-CA12B34B23B0}"/>
              </a:ext>
            </a:extLst>
          </p:cNvPr>
          <p:cNvPicPr>
            <a:picLocks noChangeAspect="1"/>
          </p:cNvPicPr>
          <p:nvPr/>
        </p:nvPicPr>
        <p:blipFill>
          <a:blip r:embed="rId5"/>
          <a:stretch>
            <a:fillRect/>
          </a:stretch>
        </p:blipFill>
        <p:spPr>
          <a:xfrm>
            <a:off x="532850" y="5532390"/>
            <a:ext cx="2010729" cy="1137913"/>
          </a:xfrm>
          <a:prstGeom prst="rect">
            <a:avLst/>
          </a:prstGeom>
        </p:spPr>
      </p:pic>
      <p:graphicFrame>
        <p:nvGraphicFramePr>
          <p:cNvPr id="17" name="表 16">
            <a:extLst>
              <a:ext uri="{FF2B5EF4-FFF2-40B4-BE49-F238E27FC236}">
                <a16:creationId xmlns:a16="http://schemas.microsoft.com/office/drawing/2014/main" id="{6A63314E-AB65-1351-BD96-E000C77B8DCF}"/>
              </a:ext>
            </a:extLst>
          </p:cNvPr>
          <p:cNvGraphicFramePr>
            <a:graphicFrameLocks noGrp="1"/>
          </p:cNvGraphicFramePr>
          <p:nvPr>
            <p:extLst>
              <p:ext uri="{D42A27DB-BD31-4B8C-83A1-F6EECF244321}">
                <p14:modId xmlns:p14="http://schemas.microsoft.com/office/powerpoint/2010/main" val="2574548672"/>
              </p:ext>
            </p:extLst>
          </p:nvPr>
        </p:nvGraphicFramePr>
        <p:xfrm>
          <a:off x="4879206" y="5532390"/>
          <a:ext cx="3692892" cy="983880"/>
        </p:xfrm>
        <a:graphic>
          <a:graphicData uri="http://schemas.openxmlformats.org/drawingml/2006/table">
            <a:tbl>
              <a:tblPr firstRow="1" bandRow="1">
                <a:tableStyleId>{5940675A-B579-460E-94D1-54222C63F5DA}</a:tableStyleId>
              </a:tblPr>
              <a:tblGrid>
                <a:gridCol w="928599">
                  <a:extLst>
                    <a:ext uri="{9D8B030D-6E8A-4147-A177-3AD203B41FA5}">
                      <a16:colId xmlns:a16="http://schemas.microsoft.com/office/drawing/2014/main" val="1117992523"/>
                    </a:ext>
                  </a:extLst>
                </a:gridCol>
                <a:gridCol w="928599">
                  <a:extLst>
                    <a:ext uri="{9D8B030D-6E8A-4147-A177-3AD203B41FA5}">
                      <a16:colId xmlns:a16="http://schemas.microsoft.com/office/drawing/2014/main" val="1475465458"/>
                    </a:ext>
                  </a:extLst>
                </a:gridCol>
                <a:gridCol w="928599">
                  <a:extLst>
                    <a:ext uri="{9D8B030D-6E8A-4147-A177-3AD203B41FA5}">
                      <a16:colId xmlns:a16="http://schemas.microsoft.com/office/drawing/2014/main" val="3297362884"/>
                    </a:ext>
                  </a:extLst>
                </a:gridCol>
                <a:gridCol w="907095">
                  <a:extLst>
                    <a:ext uri="{9D8B030D-6E8A-4147-A177-3AD203B41FA5}">
                      <a16:colId xmlns:a16="http://schemas.microsoft.com/office/drawing/2014/main" val="4252411203"/>
                    </a:ext>
                  </a:extLst>
                </a:gridCol>
              </a:tblGrid>
              <a:tr h="491940">
                <a:tc>
                  <a:txBody>
                    <a:bodyPr/>
                    <a:lstStyle/>
                    <a:p>
                      <a:endParaRPr kumimoji="1" lang="ja-JP" altLang="en-US" dirty="0"/>
                    </a:p>
                  </a:txBody>
                  <a:tcPr>
                    <a:solidFill>
                      <a:srgbClr val="FFC000"/>
                    </a:solidFill>
                  </a:tcPr>
                </a:tc>
                <a:tc>
                  <a:txBody>
                    <a:bodyPr/>
                    <a:lstStyle/>
                    <a:p>
                      <a:endParaRPr kumimoji="1" lang="ja-JP" altLang="en-US" dirty="0"/>
                    </a:p>
                  </a:txBody>
                  <a:tcPr>
                    <a:solidFill>
                      <a:srgbClr val="00B050"/>
                    </a:solidFill>
                  </a:tcPr>
                </a:tc>
                <a:tc>
                  <a:txBody>
                    <a:bodyPr/>
                    <a:lstStyle/>
                    <a:p>
                      <a:endParaRPr kumimoji="1" lang="ja-JP" altLang="en-US" dirty="0"/>
                    </a:p>
                  </a:txBody>
                  <a:tcPr>
                    <a:solidFill>
                      <a:srgbClr val="0070C0"/>
                    </a:solidFill>
                  </a:tcPr>
                </a:tc>
                <a:tc>
                  <a:txBody>
                    <a:bodyPr/>
                    <a:lstStyle/>
                    <a:p>
                      <a:endParaRPr kumimoji="1" lang="ja-JP" altLang="en-US" dirty="0"/>
                    </a:p>
                  </a:txBody>
                  <a:tcPr>
                    <a:solidFill>
                      <a:srgbClr val="69D8FF"/>
                    </a:solidFill>
                  </a:tcPr>
                </a:tc>
                <a:extLst>
                  <a:ext uri="{0D108BD9-81ED-4DB2-BD59-A6C34878D82A}">
                    <a16:rowId xmlns:a16="http://schemas.microsoft.com/office/drawing/2014/main" val="1997330361"/>
                  </a:ext>
                </a:extLst>
              </a:tr>
              <a:tr h="4919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3808271479"/>
                  </a:ext>
                </a:extLst>
              </a:tr>
            </a:tbl>
          </a:graphicData>
        </a:graphic>
      </p:graphicFrame>
    </p:spTree>
    <p:extLst>
      <p:ext uri="{BB962C8B-B14F-4D97-AF65-F5344CB8AC3E}">
        <p14:creationId xmlns:p14="http://schemas.microsoft.com/office/powerpoint/2010/main" val="213569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BB16701-9ABF-F626-BCD6-31B8B1E1986C}"/>
              </a:ext>
            </a:extLst>
          </p:cNvPr>
          <p:cNvSpPr txBox="1"/>
          <p:nvPr/>
        </p:nvSpPr>
        <p:spPr>
          <a:xfrm flipH="1">
            <a:off x="56033" y="422982"/>
            <a:ext cx="5391866" cy="323165"/>
          </a:xfrm>
          <a:prstGeom prst="rect">
            <a:avLst/>
          </a:prstGeom>
          <a:noFill/>
          <a:ln>
            <a:solidFill>
              <a:schemeClr val="accent1"/>
            </a:solidFill>
          </a:ln>
        </p:spPr>
        <p:txBody>
          <a:bodyPr wrap="square" rtlCol="0">
            <a:spAutoFit/>
          </a:bodyPr>
          <a:lstStyle/>
          <a:p>
            <a:r>
              <a:rPr lang="ja-JP" altLang="en-US" sz="1500" dirty="0"/>
              <a:t>きごうから　めだけでせんをたどったさきのすうじをかいてください</a:t>
            </a:r>
          </a:p>
        </p:txBody>
      </p:sp>
      <p:sp>
        <p:nvSpPr>
          <p:cNvPr id="4" name="テキスト ボックス 3">
            <a:extLst>
              <a:ext uri="{FF2B5EF4-FFF2-40B4-BE49-F238E27FC236}">
                <a16:creationId xmlns:a16="http://schemas.microsoft.com/office/drawing/2014/main" id="{651A7D29-B327-600D-B595-2B2CA7A946A3}"/>
              </a:ext>
            </a:extLst>
          </p:cNvPr>
          <p:cNvSpPr txBox="1"/>
          <p:nvPr/>
        </p:nvSpPr>
        <p:spPr>
          <a:xfrm>
            <a:off x="56033" y="99817"/>
            <a:ext cx="1905915" cy="323165"/>
          </a:xfrm>
          <a:prstGeom prst="rect">
            <a:avLst/>
          </a:prstGeom>
          <a:noFill/>
          <a:ln>
            <a:solidFill>
              <a:schemeClr val="accent1"/>
            </a:solidFill>
          </a:ln>
        </p:spPr>
        <p:txBody>
          <a:bodyPr wrap="square" rtlCol="0">
            <a:spAutoFit/>
          </a:bodyPr>
          <a:lstStyle/>
          <a:p>
            <a:pPr algn="ctr"/>
            <a:r>
              <a:rPr lang="ja-JP" altLang="en-US" sz="1500" dirty="0"/>
              <a:t>もんだい１　れいだい</a:t>
            </a:r>
          </a:p>
        </p:txBody>
      </p:sp>
      <p:pic>
        <p:nvPicPr>
          <p:cNvPr id="5" name="図 4">
            <a:extLst>
              <a:ext uri="{FF2B5EF4-FFF2-40B4-BE49-F238E27FC236}">
                <a16:creationId xmlns:a16="http://schemas.microsoft.com/office/drawing/2014/main" id="{48EA209A-9556-14A6-7AD8-B50BF47479B3}"/>
              </a:ext>
            </a:extLst>
          </p:cNvPr>
          <p:cNvPicPr>
            <a:picLocks noChangeAspect="1"/>
          </p:cNvPicPr>
          <p:nvPr/>
        </p:nvPicPr>
        <p:blipFill>
          <a:blip r:embed="rId2"/>
          <a:stretch>
            <a:fillRect/>
          </a:stretch>
        </p:blipFill>
        <p:spPr>
          <a:xfrm>
            <a:off x="2977357" y="422982"/>
            <a:ext cx="3539973" cy="6138239"/>
          </a:xfrm>
          <a:prstGeom prst="rect">
            <a:avLst/>
          </a:prstGeom>
        </p:spPr>
      </p:pic>
      <p:sp>
        <p:nvSpPr>
          <p:cNvPr id="6" name="フッター プレースホルダー 3">
            <a:extLst>
              <a:ext uri="{FF2B5EF4-FFF2-40B4-BE49-F238E27FC236}">
                <a16:creationId xmlns:a16="http://schemas.microsoft.com/office/drawing/2014/main" id="{FACC167E-3E68-0F2C-F4B7-E153141126F3}"/>
              </a:ext>
            </a:extLst>
          </p:cNvPr>
          <p:cNvSpPr>
            <a:spLocks noGrp="1"/>
          </p:cNvSpPr>
          <p:nvPr>
            <p:ph type="ftr" sz="quarter" idx="11"/>
          </p:nvPr>
        </p:nvSpPr>
        <p:spPr>
          <a:xfrm>
            <a:off x="2581274" y="6521415"/>
            <a:ext cx="4157913" cy="365125"/>
          </a:xfrm>
        </p:spPr>
        <p:txBody>
          <a:bodyPr/>
          <a:lstStyle/>
          <a:p>
            <a:r>
              <a:rPr kumimoji="1" lang="en-US" altLang="ja-JP" dirty="0"/>
              <a:t>Copyright © 202</a:t>
            </a:r>
            <a:r>
              <a:rPr lang="en-US" altLang="ja-JP" dirty="0"/>
              <a:t>5</a:t>
            </a:r>
            <a:r>
              <a:rPr kumimoji="1" lang="en-US" altLang="ja-JP" dirty="0"/>
              <a:t> Je </a:t>
            </a:r>
            <a:r>
              <a:rPr kumimoji="1" lang="en-US" altLang="ja-JP" dirty="0" err="1"/>
              <a:t>respire.Co.Ltd</a:t>
            </a:r>
            <a:r>
              <a:rPr kumimoji="1" lang="en-US" altLang="ja-JP" dirty="0"/>
              <a:t>. All Rights Reserved.</a:t>
            </a:r>
            <a:endParaRPr kumimoji="1" lang="ja-JP" altLang="en-US" dirty="0"/>
          </a:p>
        </p:txBody>
      </p:sp>
    </p:spTree>
    <p:extLst>
      <p:ext uri="{BB962C8B-B14F-4D97-AF65-F5344CB8AC3E}">
        <p14:creationId xmlns:p14="http://schemas.microsoft.com/office/powerpoint/2010/main" val="50009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テキスト ボックス 24">
            <a:extLst>
              <a:ext uri="{FF2B5EF4-FFF2-40B4-BE49-F238E27FC236}">
                <a16:creationId xmlns:a16="http://schemas.microsoft.com/office/drawing/2014/main" id="{63BF0041-C235-B8DF-5E50-9F0D12814598}"/>
              </a:ext>
            </a:extLst>
          </p:cNvPr>
          <p:cNvSpPr txBox="1"/>
          <p:nvPr/>
        </p:nvSpPr>
        <p:spPr>
          <a:xfrm flipH="1">
            <a:off x="84908" y="422982"/>
            <a:ext cx="5353366" cy="323165"/>
          </a:xfrm>
          <a:prstGeom prst="rect">
            <a:avLst/>
          </a:prstGeom>
          <a:noFill/>
          <a:ln>
            <a:solidFill>
              <a:schemeClr val="accent1"/>
            </a:solidFill>
          </a:ln>
        </p:spPr>
        <p:txBody>
          <a:bodyPr wrap="square" rtlCol="0">
            <a:spAutoFit/>
          </a:bodyPr>
          <a:lstStyle/>
          <a:p>
            <a:r>
              <a:rPr lang="ja-JP" altLang="en-US" sz="1500" dirty="0"/>
              <a:t>きごうから　めだけでせんをたどったさきのすうじをかいてください</a:t>
            </a:r>
          </a:p>
        </p:txBody>
      </p:sp>
      <p:sp>
        <p:nvSpPr>
          <p:cNvPr id="26" name="テキスト ボックス 25">
            <a:extLst>
              <a:ext uri="{FF2B5EF4-FFF2-40B4-BE49-F238E27FC236}">
                <a16:creationId xmlns:a16="http://schemas.microsoft.com/office/drawing/2014/main" id="{07DA2825-96AE-76DB-85DB-D511A579CD01}"/>
              </a:ext>
            </a:extLst>
          </p:cNvPr>
          <p:cNvSpPr txBox="1"/>
          <p:nvPr/>
        </p:nvSpPr>
        <p:spPr>
          <a:xfrm>
            <a:off x="84908" y="99817"/>
            <a:ext cx="1905915" cy="323165"/>
          </a:xfrm>
          <a:prstGeom prst="rect">
            <a:avLst/>
          </a:prstGeom>
          <a:noFill/>
          <a:ln>
            <a:solidFill>
              <a:schemeClr val="accent1"/>
            </a:solidFill>
          </a:ln>
        </p:spPr>
        <p:txBody>
          <a:bodyPr wrap="square" rtlCol="0">
            <a:spAutoFit/>
          </a:bodyPr>
          <a:lstStyle/>
          <a:p>
            <a:pPr algn="ctr"/>
            <a:r>
              <a:rPr lang="ja-JP" altLang="en-US" sz="1500" dirty="0"/>
              <a:t>もんだい１　</a:t>
            </a:r>
            <a:r>
              <a:rPr lang="en-US" altLang="ja-JP" sz="1500" dirty="0"/>
              <a:t>30</a:t>
            </a:r>
            <a:r>
              <a:rPr lang="ja-JP" altLang="en-US" sz="1500" dirty="0"/>
              <a:t>秒</a:t>
            </a:r>
          </a:p>
        </p:txBody>
      </p:sp>
      <p:pic>
        <p:nvPicPr>
          <p:cNvPr id="27" name="図 26">
            <a:extLst>
              <a:ext uri="{FF2B5EF4-FFF2-40B4-BE49-F238E27FC236}">
                <a16:creationId xmlns:a16="http://schemas.microsoft.com/office/drawing/2014/main" id="{51A735A5-B2AB-CF5E-6705-C9BAFECC3E2C}"/>
              </a:ext>
            </a:extLst>
          </p:cNvPr>
          <p:cNvPicPr>
            <a:picLocks noChangeAspect="1"/>
          </p:cNvPicPr>
          <p:nvPr/>
        </p:nvPicPr>
        <p:blipFill>
          <a:blip r:embed="rId2"/>
          <a:stretch>
            <a:fillRect/>
          </a:stretch>
        </p:blipFill>
        <p:spPr>
          <a:xfrm>
            <a:off x="5810507" y="4804611"/>
            <a:ext cx="3035243" cy="1459400"/>
          </a:xfrm>
          <a:prstGeom prst="rect">
            <a:avLst/>
          </a:prstGeom>
        </p:spPr>
      </p:pic>
      <p:sp>
        <p:nvSpPr>
          <p:cNvPr id="28" name="テキスト ボックス 27">
            <a:extLst>
              <a:ext uri="{FF2B5EF4-FFF2-40B4-BE49-F238E27FC236}">
                <a16:creationId xmlns:a16="http://schemas.microsoft.com/office/drawing/2014/main" id="{C89EF67C-E018-5740-A811-25CE3932CB61}"/>
              </a:ext>
            </a:extLst>
          </p:cNvPr>
          <p:cNvSpPr txBox="1"/>
          <p:nvPr/>
        </p:nvSpPr>
        <p:spPr>
          <a:xfrm>
            <a:off x="6954257" y="4481446"/>
            <a:ext cx="747741" cy="323165"/>
          </a:xfrm>
          <a:prstGeom prst="rect">
            <a:avLst/>
          </a:prstGeom>
          <a:noFill/>
          <a:ln w="28575">
            <a:solidFill>
              <a:schemeClr val="tx1"/>
            </a:solidFill>
          </a:ln>
        </p:spPr>
        <p:txBody>
          <a:bodyPr wrap="square" rtlCol="0">
            <a:spAutoFit/>
          </a:bodyPr>
          <a:lstStyle/>
          <a:p>
            <a:pPr algn="ctr"/>
            <a:r>
              <a:rPr lang="ja-JP" altLang="en-US" sz="1500" dirty="0"/>
              <a:t>こたえ</a:t>
            </a:r>
          </a:p>
        </p:txBody>
      </p:sp>
      <p:pic>
        <p:nvPicPr>
          <p:cNvPr id="4" name="図 3">
            <a:extLst>
              <a:ext uri="{FF2B5EF4-FFF2-40B4-BE49-F238E27FC236}">
                <a16:creationId xmlns:a16="http://schemas.microsoft.com/office/drawing/2014/main" id="{FD6F51FB-5427-CAA3-EA13-DE37E8A6E403}"/>
              </a:ext>
            </a:extLst>
          </p:cNvPr>
          <p:cNvPicPr>
            <a:picLocks noChangeAspect="1"/>
          </p:cNvPicPr>
          <p:nvPr/>
        </p:nvPicPr>
        <p:blipFill>
          <a:blip r:embed="rId3"/>
          <a:srcRect l="40326" b="7388"/>
          <a:stretch>
            <a:fillRect/>
          </a:stretch>
        </p:blipFill>
        <p:spPr>
          <a:xfrm>
            <a:off x="2579571" y="539015"/>
            <a:ext cx="2928562" cy="5982400"/>
          </a:xfrm>
          <a:prstGeom prst="rect">
            <a:avLst/>
          </a:prstGeom>
        </p:spPr>
      </p:pic>
      <p:sp>
        <p:nvSpPr>
          <p:cNvPr id="5" name="フッター プレースホルダー 3">
            <a:extLst>
              <a:ext uri="{FF2B5EF4-FFF2-40B4-BE49-F238E27FC236}">
                <a16:creationId xmlns:a16="http://schemas.microsoft.com/office/drawing/2014/main" id="{6E071BA8-9620-0E40-1943-07DDBA14F54F}"/>
              </a:ext>
            </a:extLst>
          </p:cNvPr>
          <p:cNvSpPr>
            <a:spLocks noGrp="1"/>
          </p:cNvSpPr>
          <p:nvPr>
            <p:ph type="ftr" sz="quarter" idx="11"/>
          </p:nvPr>
        </p:nvSpPr>
        <p:spPr>
          <a:xfrm>
            <a:off x="2581274" y="6521415"/>
            <a:ext cx="4157913" cy="365125"/>
          </a:xfrm>
        </p:spPr>
        <p:txBody>
          <a:bodyPr/>
          <a:lstStyle/>
          <a:p>
            <a:r>
              <a:rPr kumimoji="1" lang="en-US" altLang="ja-JP" dirty="0"/>
              <a:t>Copyright © 202</a:t>
            </a:r>
            <a:r>
              <a:rPr lang="en-US" altLang="ja-JP" dirty="0"/>
              <a:t>5</a:t>
            </a:r>
            <a:r>
              <a:rPr kumimoji="1" lang="en-US" altLang="ja-JP" dirty="0"/>
              <a:t> Je </a:t>
            </a:r>
            <a:r>
              <a:rPr kumimoji="1" lang="en-US" altLang="ja-JP" dirty="0" err="1"/>
              <a:t>respire.Co.Ltd</a:t>
            </a:r>
            <a:r>
              <a:rPr kumimoji="1" lang="en-US" altLang="ja-JP" dirty="0"/>
              <a:t>. All Rights Reserved.</a:t>
            </a:r>
            <a:endParaRPr kumimoji="1" lang="ja-JP" altLang="en-US" dirty="0"/>
          </a:p>
        </p:txBody>
      </p:sp>
      <p:sp>
        <p:nvSpPr>
          <p:cNvPr id="2" name="テキスト ボックス 1">
            <a:extLst>
              <a:ext uri="{FF2B5EF4-FFF2-40B4-BE49-F238E27FC236}">
                <a16:creationId xmlns:a16="http://schemas.microsoft.com/office/drawing/2014/main" id="{E6739162-87E9-ACFC-5232-A135D2CEC2D5}"/>
              </a:ext>
            </a:extLst>
          </p:cNvPr>
          <p:cNvSpPr txBox="1"/>
          <p:nvPr/>
        </p:nvSpPr>
        <p:spPr>
          <a:xfrm>
            <a:off x="6809766" y="1568918"/>
            <a:ext cx="1784463" cy="369332"/>
          </a:xfrm>
          <a:prstGeom prst="rect">
            <a:avLst/>
          </a:prstGeom>
          <a:noFill/>
        </p:spPr>
        <p:txBody>
          <a:bodyPr wrap="none" rtlCol="0">
            <a:spAutoFit/>
          </a:bodyPr>
          <a:lstStyle/>
          <a:p>
            <a:r>
              <a:rPr kumimoji="1" lang="ja-JP" altLang="en-US" dirty="0"/>
              <a:t>全問正解で２．５</a:t>
            </a:r>
          </a:p>
        </p:txBody>
      </p:sp>
    </p:spTree>
    <p:extLst>
      <p:ext uri="{BB962C8B-B14F-4D97-AF65-F5344CB8AC3E}">
        <p14:creationId xmlns:p14="http://schemas.microsoft.com/office/powerpoint/2010/main" val="15360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F1096D81-7A43-41C7-BBAF-7B7512C0883D}"/>
              </a:ext>
            </a:extLst>
          </p:cNvPr>
          <p:cNvSpPr>
            <a:spLocks noGrp="1"/>
          </p:cNvSpPr>
          <p:nvPr>
            <p:ph type="ftr" sz="quarter" idx="11"/>
          </p:nvPr>
        </p:nvSpPr>
        <p:spPr>
          <a:xfrm>
            <a:off x="2616157" y="6201399"/>
            <a:ext cx="3911688" cy="34313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black">
                    <a:tint val="95000"/>
                  </a:prstClr>
                </a:solidFill>
                <a:effectLst/>
                <a:uLnTx/>
                <a:uFillTx/>
                <a:latin typeface="Calibri" panose="020F0502020204030204"/>
                <a:ea typeface="游ゴシック" panose="020B0400000000000000" pitchFamily="50" charset="-128"/>
                <a:cs typeface="+mn-cs"/>
              </a:rPr>
              <a:t>Copyright © 2020 Je </a:t>
            </a:r>
            <a:r>
              <a:rPr kumimoji="1" lang="en-US" altLang="ja-JP" sz="1050" b="0" i="0" u="none" strike="noStrike" kern="1200" cap="none" spc="0" normalizeH="0" baseline="0" noProof="0" dirty="0" err="1">
                <a:ln>
                  <a:noFill/>
                </a:ln>
                <a:solidFill>
                  <a:prstClr val="black">
                    <a:tint val="95000"/>
                  </a:prstClr>
                </a:solidFill>
                <a:effectLst/>
                <a:uLnTx/>
                <a:uFillTx/>
                <a:latin typeface="Calibri" panose="020F0502020204030204"/>
                <a:ea typeface="游ゴシック" panose="020B0400000000000000" pitchFamily="50" charset="-128"/>
                <a:cs typeface="+mn-cs"/>
              </a:rPr>
              <a:t>respire.Co.Ltd</a:t>
            </a:r>
            <a:r>
              <a:rPr kumimoji="1" lang="en-US" altLang="ja-JP" sz="1050" b="0" i="0" u="none" strike="noStrike" kern="1200" cap="none" spc="0" normalizeH="0" baseline="0" noProof="0" dirty="0">
                <a:ln>
                  <a:noFill/>
                </a:ln>
                <a:solidFill>
                  <a:prstClr val="black">
                    <a:tint val="95000"/>
                  </a:prstClr>
                </a:solidFill>
                <a:effectLst/>
                <a:uLnTx/>
                <a:uFillTx/>
                <a:latin typeface="Calibri" panose="020F0502020204030204"/>
                <a:ea typeface="游ゴシック" panose="020B0400000000000000" pitchFamily="50" charset="-128"/>
                <a:cs typeface="+mn-cs"/>
              </a:rPr>
              <a:t>. All Rights Reserved.</a:t>
            </a:r>
          </a:p>
        </p:txBody>
      </p:sp>
      <p:sp>
        <p:nvSpPr>
          <p:cNvPr id="4" name="テキスト ボックス 3">
            <a:extLst>
              <a:ext uri="{FF2B5EF4-FFF2-40B4-BE49-F238E27FC236}">
                <a16:creationId xmlns:a16="http://schemas.microsoft.com/office/drawing/2014/main" id="{CEDF5737-7FCF-4F78-BAE4-4F322665CDDA}"/>
              </a:ext>
            </a:extLst>
          </p:cNvPr>
          <p:cNvSpPr txBox="1"/>
          <p:nvPr/>
        </p:nvSpPr>
        <p:spPr>
          <a:xfrm>
            <a:off x="877820" y="1126204"/>
            <a:ext cx="7388359" cy="3323987"/>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第２問</a:t>
            </a: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■０から９までの数字がならんでいます。</a:t>
            </a: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ひとつだけ足りない数字を答えてください</a:t>
            </a: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2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r>
              <a:rPr kumimoji="1" lang="ja-JP" altLang="en-US" sz="2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指で数字をなぞらず目だけで見つけてください。</a:t>
            </a:r>
            <a:endParaRPr kumimoji="1" lang="en-US" altLang="ja-JP" sz="2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en-US" altLang="ja-JP" sz="2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342900" marR="0" lvl="0" indent="-342900" algn="l" defTabSz="3429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制限時間は</a:t>
            </a:r>
            <a:r>
              <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5</a:t>
            </a: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問で</a:t>
            </a:r>
            <a:r>
              <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30</a:t>
            </a: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秒間です</a:t>
            </a:r>
          </a:p>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 name="テキスト ボックス 10">
            <a:extLst>
              <a:ext uri="{FF2B5EF4-FFF2-40B4-BE49-F238E27FC236}">
                <a16:creationId xmlns:a16="http://schemas.microsoft.com/office/drawing/2014/main" id="{E5C8BA9B-6C40-43FC-B9E7-2D0A697E78B7}"/>
              </a:ext>
            </a:extLst>
          </p:cNvPr>
          <p:cNvSpPr txBox="1"/>
          <p:nvPr/>
        </p:nvSpPr>
        <p:spPr>
          <a:xfrm>
            <a:off x="2616157" y="4255193"/>
            <a:ext cx="4381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例</a:t>
            </a:r>
          </a:p>
        </p:txBody>
      </p:sp>
      <p:sp>
        <p:nvSpPr>
          <p:cNvPr id="3" name="スライド番号プレースホルダー 2">
            <a:extLst>
              <a:ext uri="{FF2B5EF4-FFF2-40B4-BE49-F238E27FC236}">
                <a16:creationId xmlns:a16="http://schemas.microsoft.com/office/drawing/2014/main" id="{7D9A302C-9AAC-4AAF-B420-3F56D02991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75F96-22E4-43E8-B3F8-DF108DF81D9E}" type="slidenum">
              <a:rPr kumimoji="1" lang="ja-JP" altLang="en-US" sz="900" b="0" i="0" u="none" strike="noStrike" kern="1200" cap="none" spc="0" normalizeH="0" baseline="0" noProof="0" smtClean="0">
                <a:ln>
                  <a:noFill/>
                </a:ln>
                <a:solidFill>
                  <a:prstClr val="black">
                    <a:tint val="75000"/>
                  </a:prstClr>
                </a:solidFill>
                <a:effectLst/>
                <a:uLnTx/>
                <a:uFillTx/>
                <a:latin typeface="Calibri"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50" charset="-128"/>
              <a:cs typeface="+mn-cs"/>
            </a:endParaRPr>
          </a:p>
        </p:txBody>
      </p:sp>
      <p:pic>
        <p:nvPicPr>
          <p:cNvPr id="6" name="図 5"/>
          <p:cNvPicPr>
            <a:picLocks noChangeAspect="1"/>
          </p:cNvPicPr>
          <p:nvPr/>
        </p:nvPicPr>
        <p:blipFill>
          <a:blip r:embed="rId2"/>
          <a:stretch>
            <a:fillRect/>
          </a:stretch>
        </p:blipFill>
        <p:spPr>
          <a:xfrm>
            <a:off x="2976060" y="4183867"/>
            <a:ext cx="6002813" cy="640800"/>
          </a:xfrm>
          <a:prstGeom prst="rect">
            <a:avLst/>
          </a:prstGeom>
        </p:spPr>
      </p:pic>
      <p:sp>
        <p:nvSpPr>
          <p:cNvPr id="5" name="テキスト ボックス 4">
            <a:extLst>
              <a:ext uri="{FF2B5EF4-FFF2-40B4-BE49-F238E27FC236}">
                <a16:creationId xmlns:a16="http://schemas.microsoft.com/office/drawing/2014/main" id="{91AD6312-3D31-491A-9BAD-72B8185026BB}"/>
              </a:ext>
            </a:extLst>
          </p:cNvPr>
          <p:cNvSpPr txBox="1"/>
          <p:nvPr/>
        </p:nvSpPr>
        <p:spPr>
          <a:xfrm>
            <a:off x="7556893" y="3794090"/>
            <a:ext cx="9584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こたえ</a:t>
            </a:r>
          </a:p>
        </p:txBody>
      </p:sp>
    </p:spTree>
    <p:extLst>
      <p:ext uri="{BB962C8B-B14F-4D97-AF65-F5344CB8AC3E}">
        <p14:creationId xmlns:p14="http://schemas.microsoft.com/office/powerpoint/2010/main" val="862904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D4092C1-B881-400A-B54E-C078AA061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50" charset="-128"/>
                <a:cs typeface="+mn-cs"/>
              </a:rPr>
              <a:t>Copyright © 2020 Je respire.Co.Ltd. All Rights Reserved.</a:t>
            </a:r>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337FCF9E-5C0A-4AF5-8E68-F47FA9882490}"/>
              </a:ext>
            </a:extLst>
          </p:cNvPr>
          <p:cNvSpPr txBox="1"/>
          <p:nvPr/>
        </p:nvSpPr>
        <p:spPr>
          <a:xfrm>
            <a:off x="1390649" y="628650"/>
            <a:ext cx="704850" cy="714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①</a:t>
            </a:r>
          </a:p>
        </p:txBody>
      </p:sp>
      <p:sp>
        <p:nvSpPr>
          <p:cNvPr id="7" name="テキスト ボックス 6">
            <a:extLst>
              <a:ext uri="{FF2B5EF4-FFF2-40B4-BE49-F238E27FC236}">
                <a16:creationId xmlns:a16="http://schemas.microsoft.com/office/drawing/2014/main" id="{E8727E85-83F8-4074-B74D-05CAAC5D2998}"/>
              </a:ext>
            </a:extLst>
          </p:cNvPr>
          <p:cNvSpPr txBox="1"/>
          <p:nvPr/>
        </p:nvSpPr>
        <p:spPr>
          <a:xfrm>
            <a:off x="1390649" y="1799283"/>
            <a:ext cx="704850" cy="714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②</a:t>
            </a:r>
          </a:p>
        </p:txBody>
      </p:sp>
      <p:sp>
        <p:nvSpPr>
          <p:cNvPr id="8" name="テキスト ボックス 7">
            <a:extLst>
              <a:ext uri="{FF2B5EF4-FFF2-40B4-BE49-F238E27FC236}">
                <a16:creationId xmlns:a16="http://schemas.microsoft.com/office/drawing/2014/main" id="{ABC3A03D-B8AF-4321-8C8D-F61EA46F5DB1}"/>
              </a:ext>
            </a:extLst>
          </p:cNvPr>
          <p:cNvSpPr txBox="1"/>
          <p:nvPr/>
        </p:nvSpPr>
        <p:spPr>
          <a:xfrm>
            <a:off x="1390649" y="2969917"/>
            <a:ext cx="704850" cy="714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③</a:t>
            </a:r>
          </a:p>
        </p:txBody>
      </p:sp>
      <p:sp>
        <p:nvSpPr>
          <p:cNvPr id="9" name="テキスト ボックス 8">
            <a:extLst>
              <a:ext uri="{FF2B5EF4-FFF2-40B4-BE49-F238E27FC236}">
                <a16:creationId xmlns:a16="http://schemas.microsoft.com/office/drawing/2014/main" id="{830CD0F4-CA19-4ADD-9C8A-A1223297FBB6}"/>
              </a:ext>
            </a:extLst>
          </p:cNvPr>
          <p:cNvSpPr txBox="1"/>
          <p:nvPr/>
        </p:nvSpPr>
        <p:spPr>
          <a:xfrm>
            <a:off x="1390649" y="4229100"/>
            <a:ext cx="704850" cy="714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④</a:t>
            </a:r>
          </a:p>
        </p:txBody>
      </p:sp>
      <p:sp>
        <p:nvSpPr>
          <p:cNvPr id="10" name="テキスト ボックス 9">
            <a:extLst>
              <a:ext uri="{FF2B5EF4-FFF2-40B4-BE49-F238E27FC236}">
                <a16:creationId xmlns:a16="http://schemas.microsoft.com/office/drawing/2014/main" id="{11B40E9C-B758-4F86-8EEA-546669E9AC91}"/>
              </a:ext>
            </a:extLst>
          </p:cNvPr>
          <p:cNvSpPr txBox="1"/>
          <p:nvPr/>
        </p:nvSpPr>
        <p:spPr>
          <a:xfrm>
            <a:off x="1390649" y="5505450"/>
            <a:ext cx="704850" cy="714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⑤</a:t>
            </a:r>
          </a:p>
        </p:txBody>
      </p:sp>
      <p:sp>
        <p:nvSpPr>
          <p:cNvPr id="3" name="スライド番号プレースホルダー 2">
            <a:extLst>
              <a:ext uri="{FF2B5EF4-FFF2-40B4-BE49-F238E27FC236}">
                <a16:creationId xmlns:a16="http://schemas.microsoft.com/office/drawing/2014/main" id="{9ECE38CE-86C3-488D-8647-7511D87974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75F96-22E4-43E8-B3F8-DF108DF81D9E}" type="slidenum">
              <a:rPr kumimoji="1" lang="ja-JP" altLang="en-US" sz="900" b="0" i="0" u="none" strike="noStrike" kern="1200" cap="none" spc="0" normalizeH="0" baseline="0" noProof="0" smtClean="0">
                <a:ln>
                  <a:noFill/>
                </a:ln>
                <a:solidFill>
                  <a:prstClr val="black">
                    <a:tint val="75000"/>
                  </a:prstClr>
                </a:solidFill>
                <a:effectLst/>
                <a:uLnTx/>
                <a:uFillTx/>
                <a:latin typeface="Calibri"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50" charset="-128"/>
              <a:cs typeface="+mn-cs"/>
            </a:endParaRPr>
          </a:p>
        </p:txBody>
      </p:sp>
      <p:pic>
        <p:nvPicPr>
          <p:cNvPr id="4" name="図 3">
            <a:extLst>
              <a:ext uri="{FF2B5EF4-FFF2-40B4-BE49-F238E27FC236}">
                <a16:creationId xmlns:a16="http://schemas.microsoft.com/office/drawing/2014/main" id="{BFAE4B2F-7045-4909-9211-869325CDF1B4}"/>
              </a:ext>
            </a:extLst>
          </p:cNvPr>
          <p:cNvPicPr>
            <a:picLocks noChangeAspect="1"/>
          </p:cNvPicPr>
          <p:nvPr/>
        </p:nvPicPr>
        <p:blipFill>
          <a:blip r:embed="rId2"/>
          <a:stretch>
            <a:fillRect/>
          </a:stretch>
        </p:blipFill>
        <p:spPr>
          <a:xfrm>
            <a:off x="1390649" y="114301"/>
            <a:ext cx="5962650" cy="6067564"/>
          </a:xfrm>
          <a:prstGeom prst="rect">
            <a:avLst/>
          </a:prstGeom>
        </p:spPr>
      </p:pic>
      <p:sp>
        <p:nvSpPr>
          <p:cNvPr id="6" name="テキスト ボックス 5">
            <a:extLst>
              <a:ext uri="{FF2B5EF4-FFF2-40B4-BE49-F238E27FC236}">
                <a16:creationId xmlns:a16="http://schemas.microsoft.com/office/drawing/2014/main" id="{3A3768E3-AF44-4FD0-A473-FAD2318AE86F}"/>
              </a:ext>
            </a:extLst>
          </p:cNvPr>
          <p:cNvSpPr txBox="1"/>
          <p:nvPr/>
        </p:nvSpPr>
        <p:spPr>
          <a:xfrm flipH="1">
            <a:off x="6115049" y="1744217"/>
            <a:ext cx="609600" cy="76944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０</a:t>
            </a:r>
          </a:p>
        </p:txBody>
      </p:sp>
    </p:spTree>
    <p:extLst>
      <p:ext uri="{BB962C8B-B14F-4D97-AF65-F5344CB8AC3E}">
        <p14:creationId xmlns:p14="http://schemas.microsoft.com/office/powerpoint/2010/main" val="2645091461"/>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F1096D81-7A43-41C7-BBAF-7B7512C0883D}"/>
              </a:ext>
            </a:extLst>
          </p:cNvPr>
          <p:cNvSpPr>
            <a:spLocks noGrp="1"/>
          </p:cNvSpPr>
          <p:nvPr>
            <p:ph type="ftr" sz="quarter" idx="11"/>
          </p:nvPr>
        </p:nvSpPr>
        <p:spPr>
          <a:xfrm>
            <a:off x="1544339" y="6422111"/>
            <a:ext cx="3911688" cy="343139"/>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dirty="0">
                <a:ln>
                  <a:noFill/>
                </a:ln>
                <a:solidFill>
                  <a:prstClr val="black">
                    <a:tint val="95000"/>
                  </a:prstClr>
                </a:solidFill>
                <a:effectLst/>
                <a:uLnTx/>
                <a:uFillTx/>
                <a:latin typeface="Calibri" panose="020F0502020204030204"/>
                <a:ea typeface="ＭＳ Ｐゴシック" panose="020B0600070205080204" pitchFamily="50" charset="-128"/>
                <a:cs typeface="+mn-cs"/>
              </a:rPr>
              <a:t>Copyright © 2020 Je </a:t>
            </a:r>
            <a:r>
              <a:rPr kumimoji="0" lang="en-US" altLang="ja-JP" sz="1050" b="0" i="0" u="none" strike="noStrike" kern="1200" cap="none" spc="0" normalizeH="0" baseline="0" noProof="0" dirty="0" err="1">
                <a:ln>
                  <a:noFill/>
                </a:ln>
                <a:solidFill>
                  <a:prstClr val="black">
                    <a:tint val="95000"/>
                  </a:prstClr>
                </a:solidFill>
                <a:effectLst/>
                <a:uLnTx/>
                <a:uFillTx/>
                <a:latin typeface="Calibri" panose="020F0502020204030204"/>
                <a:ea typeface="ＭＳ Ｐゴシック" panose="020B0600070205080204" pitchFamily="50" charset="-128"/>
                <a:cs typeface="+mn-cs"/>
              </a:rPr>
              <a:t>respire.Co.Ltd</a:t>
            </a:r>
            <a:r>
              <a:rPr kumimoji="0" lang="en-US" altLang="ja-JP" sz="1050" b="0" i="0" u="none" strike="noStrike" kern="1200" cap="none" spc="0" normalizeH="0" baseline="0" noProof="0" dirty="0">
                <a:ln>
                  <a:noFill/>
                </a:ln>
                <a:solidFill>
                  <a:prstClr val="black">
                    <a:tint val="95000"/>
                  </a:prstClr>
                </a:solidFill>
                <a:effectLst/>
                <a:uLnTx/>
                <a:uFillTx/>
                <a:latin typeface="Calibri" panose="020F0502020204030204"/>
                <a:ea typeface="ＭＳ Ｐゴシック" panose="020B0600070205080204" pitchFamily="50" charset="-128"/>
                <a:cs typeface="+mn-cs"/>
              </a:rPr>
              <a:t>. All Rights Reserved.</a:t>
            </a:r>
          </a:p>
        </p:txBody>
      </p:sp>
      <p:sp>
        <p:nvSpPr>
          <p:cNvPr id="3" name="スライド番号プレースホルダー 2">
            <a:extLst>
              <a:ext uri="{FF2B5EF4-FFF2-40B4-BE49-F238E27FC236}">
                <a16:creationId xmlns:a16="http://schemas.microsoft.com/office/drawing/2014/main" id="{E0D3351F-FE82-43C9-9E0C-E89C222411E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9375F96-22E4-43E8-B3F8-DF108DF81D9E}"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11" name="テキスト ボックス 10"/>
          <p:cNvSpPr txBox="1"/>
          <p:nvPr/>
        </p:nvSpPr>
        <p:spPr>
          <a:xfrm>
            <a:off x="531540" y="15907"/>
            <a:ext cx="8326710" cy="5593839"/>
          </a:xfrm>
          <a:prstGeom prst="rect">
            <a:avLst/>
          </a:prstGeom>
          <a:noFill/>
        </p:spPr>
        <p:txBody>
          <a:bodyPr wrap="square" rtlCol="0">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第３問</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表に書いてある文字や記号を</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覚えて解答欄の</a:t>
            </a:r>
            <a:r>
              <a:rPr kumimoji="1" lang="ja-JP" altLang="en-US"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同じ場所</a:t>
            </a: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に書きます。</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見本は</a:t>
            </a: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10</a:t>
            </a: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秒表示されます。</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まず</a:t>
            </a: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10</a:t>
            </a: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秒間で見本をおぼえてください。</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その後</a:t>
            </a: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5</a:t>
            </a: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秒カウントしたあと</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表に書き込んでください。</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書き込む時間は</a:t>
            </a:r>
            <a:r>
              <a:rPr lang="en-US" altLang="ja-JP" sz="2000" dirty="0">
                <a:solidFill>
                  <a:prstClr val="black"/>
                </a:solidFill>
                <a:latin typeface="メイリオ" panose="020B0604030504040204" pitchFamily="50" charset="-128"/>
                <a:ea typeface="メイリオ" panose="020B0604030504040204" pitchFamily="50" charset="-128"/>
              </a:rPr>
              <a:t>30</a:t>
            </a: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秒です。</a:t>
            </a:r>
          </a:p>
        </p:txBody>
      </p:sp>
      <p:graphicFrame>
        <p:nvGraphicFramePr>
          <p:cNvPr id="6" name="表 5">
            <a:extLst>
              <a:ext uri="{FF2B5EF4-FFF2-40B4-BE49-F238E27FC236}">
                <a16:creationId xmlns:a16="http://schemas.microsoft.com/office/drawing/2014/main" id="{0861B80C-CC5D-45D5-9AB0-F41ED6925B29}"/>
              </a:ext>
            </a:extLst>
          </p:cNvPr>
          <p:cNvGraphicFramePr>
            <a:graphicFrameLocks noGrp="1" noChangeAspect="1"/>
          </p:cNvGraphicFramePr>
          <p:nvPr/>
        </p:nvGraphicFramePr>
        <p:xfrm>
          <a:off x="5865514" y="155029"/>
          <a:ext cx="3108960" cy="3063240"/>
        </p:xfrm>
        <a:graphic>
          <a:graphicData uri="http://schemas.openxmlformats.org/drawingml/2006/table">
            <a:tbl>
              <a:tblPr firstRow="1" firstCol="1" bandRow="1">
                <a:tableStyleId>{5C22544A-7EE6-4342-B048-85BDC9FD1C3A}</a:tableStyleId>
              </a:tblPr>
              <a:tblGrid>
                <a:gridCol w="1036320">
                  <a:extLst>
                    <a:ext uri="{9D8B030D-6E8A-4147-A177-3AD203B41FA5}">
                      <a16:colId xmlns:a16="http://schemas.microsoft.com/office/drawing/2014/main" val="20000"/>
                    </a:ext>
                  </a:extLst>
                </a:gridCol>
                <a:gridCol w="1036320">
                  <a:extLst>
                    <a:ext uri="{9D8B030D-6E8A-4147-A177-3AD203B41FA5}">
                      <a16:colId xmlns:a16="http://schemas.microsoft.com/office/drawing/2014/main" val="20001"/>
                    </a:ext>
                  </a:extLst>
                </a:gridCol>
                <a:gridCol w="1036320">
                  <a:extLst>
                    <a:ext uri="{9D8B030D-6E8A-4147-A177-3AD203B41FA5}">
                      <a16:colId xmlns:a16="http://schemas.microsoft.com/office/drawing/2014/main" val="20002"/>
                    </a:ext>
                  </a:extLst>
                </a:gridCol>
              </a:tblGrid>
              <a:tr h="1061510">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ja-JP" altLang="ja-JP" sz="6000" b="1" kern="100" dirty="0">
                        <a:solidFill>
                          <a:schemeClr val="tx1"/>
                        </a:solidFill>
                        <a:effectLst/>
                        <a:latin typeface="HGS教科書体" panose="02020600000000000000" pitchFamily="18" charset="-128"/>
                        <a:ea typeface="HGS教科書体" panose="02020600000000000000" pitchFamily="18" charset="-128"/>
                        <a:cs typeface="Times New Roman"/>
                      </a:endParaRPr>
                    </a:p>
                    <a:p>
                      <a:pPr algn="ctr">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ja-JP" altLang="en-US" sz="6100" b="1" kern="100" dirty="0">
                          <a:solidFill>
                            <a:schemeClr val="tx1"/>
                          </a:solidFill>
                          <a:effectLst/>
                          <a:latin typeface="HGS教科書体" panose="02020600000000000000" pitchFamily="18" charset="-128"/>
                          <a:ea typeface="HGS教科書体" panose="02020600000000000000" pitchFamily="18" charset="-128"/>
                        </a:rPr>
                        <a:t>て</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endParaRPr lang="ja-JP" sz="60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875029">
                <a:tc>
                  <a:txBody>
                    <a:bodyPr/>
                    <a:lstStyle/>
                    <a:p>
                      <a:pPr algn="just">
                        <a:spcAft>
                          <a:spcPts val="0"/>
                        </a:spcAft>
                      </a:pPr>
                      <a:r>
                        <a:rPr lang="en-US" sz="6100" b="1" kern="100" dirty="0">
                          <a:solidFill>
                            <a:schemeClr val="tx1"/>
                          </a:solidFill>
                          <a:effectLst/>
                          <a:latin typeface="HGS教科書体" panose="02020600000000000000" pitchFamily="18" charset="-128"/>
                          <a:ea typeface="HGS教科書体" panose="02020600000000000000" pitchFamily="18" charset="-128"/>
                        </a:rPr>
                        <a:t> </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ja-JP" altLang="en-US" sz="6100" b="1" kern="100" dirty="0">
                          <a:solidFill>
                            <a:schemeClr val="tx1"/>
                          </a:solidFill>
                          <a:effectLst/>
                          <a:latin typeface="HGS教科書体" panose="02020600000000000000" pitchFamily="18" charset="-128"/>
                          <a:ea typeface="HGS教科書体" panose="02020600000000000000" pitchFamily="18" charset="-128"/>
                          <a:cs typeface="Times New Roman"/>
                        </a:rPr>
                        <a:t>〇</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6100" b="1" kern="100" dirty="0">
                          <a:solidFill>
                            <a:schemeClr val="tx1"/>
                          </a:solidFill>
                          <a:effectLst/>
                          <a:latin typeface="HGS教科書体" panose="02020600000000000000" pitchFamily="18" charset="-128"/>
                          <a:ea typeface="HGS教科書体" panose="02020600000000000000" pitchFamily="18" charset="-128"/>
                        </a:rPr>
                        <a:t> </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946752">
                <a:tc>
                  <a:txBody>
                    <a:bodyPr/>
                    <a:lstStyle/>
                    <a:p>
                      <a:pPr algn="ctr">
                        <a:spcAft>
                          <a:spcPts val="0"/>
                        </a:spcAft>
                      </a:pPr>
                      <a:r>
                        <a:rPr lang="ja-JP" altLang="en-US" sz="6600" b="1" kern="100" dirty="0">
                          <a:solidFill>
                            <a:schemeClr val="tx1"/>
                          </a:solidFill>
                          <a:effectLst/>
                          <a:latin typeface="HGS教科書体" panose="02020600000000000000" pitchFamily="18" charset="-128"/>
                          <a:ea typeface="HGS教科書体" panose="02020600000000000000" pitchFamily="18" charset="-128"/>
                          <a:cs typeface="Times New Roman"/>
                        </a:rPr>
                        <a:t>み</a:t>
                      </a:r>
                      <a:endParaRPr lang="ja-JP" sz="66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 name="テキスト ボックス 3">
            <a:extLst>
              <a:ext uri="{FF2B5EF4-FFF2-40B4-BE49-F238E27FC236}">
                <a16:creationId xmlns:a16="http://schemas.microsoft.com/office/drawing/2014/main" id="{566AFBB2-D513-49D2-B23A-A4E00420DF8F}"/>
              </a:ext>
            </a:extLst>
          </p:cNvPr>
          <p:cNvSpPr txBox="1"/>
          <p:nvPr/>
        </p:nvSpPr>
        <p:spPr>
          <a:xfrm>
            <a:off x="4716379" y="147856"/>
            <a:ext cx="9510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例題</a:t>
            </a:r>
          </a:p>
        </p:txBody>
      </p:sp>
      <p:graphicFrame>
        <p:nvGraphicFramePr>
          <p:cNvPr id="9" name="表 8">
            <a:extLst>
              <a:ext uri="{FF2B5EF4-FFF2-40B4-BE49-F238E27FC236}">
                <a16:creationId xmlns:a16="http://schemas.microsoft.com/office/drawing/2014/main" id="{0861B80C-CC5D-45D5-9AB0-F41ED6925B29}"/>
              </a:ext>
            </a:extLst>
          </p:cNvPr>
          <p:cNvGraphicFramePr>
            <a:graphicFrameLocks noGrp="1" noChangeAspect="1"/>
          </p:cNvGraphicFramePr>
          <p:nvPr/>
        </p:nvGraphicFramePr>
        <p:xfrm>
          <a:off x="5854956" y="3322233"/>
          <a:ext cx="3108960" cy="3063240"/>
        </p:xfrm>
        <a:graphic>
          <a:graphicData uri="http://schemas.openxmlformats.org/drawingml/2006/table">
            <a:tbl>
              <a:tblPr firstRow="1" firstCol="1" bandRow="1">
                <a:tableStyleId>{5C22544A-7EE6-4342-B048-85BDC9FD1C3A}</a:tableStyleId>
              </a:tblPr>
              <a:tblGrid>
                <a:gridCol w="1036320">
                  <a:extLst>
                    <a:ext uri="{9D8B030D-6E8A-4147-A177-3AD203B41FA5}">
                      <a16:colId xmlns:a16="http://schemas.microsoft.com/office/drawing/2014/main" val="20000"/>
                    </a:ext>
                  </a:extLst>
                </a:gridCol>
                <a:gridCol w="1036320">
                  <a:extLst>
                    <a:ext uri="{9D8B030D-6E8A-4147-A177-3AD203B41FA5}">
                      <a16:colId xmlns:a16="http://schemas.microsoft.com/office/drawing/2014/main" val="20001"/>
                    </a:ext>
                  </a:extLst>
                </a:gridCol>
                <a:gridCol w="1036320">
                  <a:extLst>
                    <a:ext uri="{9D8B030D-6E8A-4147-A177-3AD203B41FA5}">
                      <a16:colId xmlns:a16="http://schemas.microsoft.com/office/drawing/2014/main" val="20002"/>
                    </a:ext>
                  </a:extLst>
                </a:gridCol>
              </a:tblGrid>
              <a:tr h="1054288">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ja-JP" altLang="ja-JP" sz="6000" b="1" kern="100" dirty="0">
                        <a:solidFill>
                          <a:schemeClr val="tx1"/>
                        </a:solidFill>
                        <a:effectLst/>
                        <a:latin typeface="HGS教科書体" panose="02020600000000000000" pitchFamily="18" charset="-128"/>
                        <a:ea typeface="HGS教科書体" panose="02020600000000000000" pitchFamily="18" charset="-128"/>
                        <a:cs typeface="Times New Roman"/>
                      </a:endParaRPr>
                    </a:p>
                    <a:p>
                      <a:pPr algn="ctr">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endParaRPr lang="ja-JP" sz="60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869075">
                <a:tc>
                  <a:txBody>
                    <a:bodyPr/>
                    <a:lstStyle/>
                    <a:p>
                      <a:pPr algn="just">
                        <a:spcAft>
                          <a:spcPts val="0"/>
                        </a:spcAft>
                      </a:pPr>
                      <a:r>
                        <a:rPr lang="en-US" sz="6100" b="1" kern="100" dirty="0">
                          <a:solidFill>
                            <a:schemeClr val="tx1"/>
                          </a:solidFill>
                          <a:effectLst/>
                          <a:latin typeface="HGS教科書体" panose="02020600000000000000" pitchFamily="18" charset="-128"/>
                          <a:ea typeface="HGS教科書体" panose="02020600000000000000" pitchFamily="18" charset="-128"/>
                        </a:rPr>
                        <a:t> </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6100" b="1" kern="100" dirty="0">
                          <a:solidFill>
                            <a:schemeClr val="tx1"/>
                          </a:solidFill>
                          <a:effectLst/>
                          <a:latin typeface="HGS教科書体" panose="02020600000000000000" pitchFamily="18" charset="-128"/>
                          <a:ea typeface="HGS教科書体" panose="02020600000000000000" pitchFamily="18" charset="-128"/>
                        </a:rPr>
                        <a:t> </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940311">
                <a:tc>
                  <a:txBody>
                    <a:bodyPr/>
                    <a:lstStyle/>
                    <a:p>
                      <a:pPr algn="ctr">
                        <a:spcAft>
                          <a:spcPts val="0"/>
                        </a:spcAft>
                      </a:pPr>
                      <a:endParaRPr lang="ja-JP" sz="66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9772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64AF0-7A5D-9F4E-DF76-5F619E048B6D}"/>
            </a:ext>
          </a:extLst>
        </p:cNvPr>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A85B9F88-E3FC-1463-3E79-79F1118228B3}"/>
              </a:ext>
            </a:extLst>
          </p:cNvPr>
          <p:cNvGraphicFramePr>
            <a:graphicFrameLocks noGrp="1"/>
          </p:cNvGraphicFramePr>
          <p:nvPr>
            <p:extLst>
              <p:ext uri="{D42A27DB-BD31-4B8C-83A1-F6EECF244321}">
                <p14:modId xmlns:p14="http://schemas.microsoft.com/office/powerpoint/2010/main" val="210926722"/>
              </p:ext>
            </p:extLst>
          </p:nvPr>
        </p:nvGraphicFramePr>
        <p:xfrm>
          <a:off x="1364558" y="607337"/>
          <a:ext cx="5141160" cy="4657504"/>
        </p:xfrm>
        <a:graphic>
          <a:graphicData uri="http://schemas.openxmlformats.org/drawingml/2006/table">
            <a:tbl>
              <a:tblPr firstRow="1" firstCol="1" bandRow="1">
                <a:tableStyleId>{5C22544A-7EE6-4342-B048-85BDC9FD1C3A}</a:tableStyleId>
              </a:tblPr>
              <a:tblGrid>
                <a:gridCol w="1713720">
                  <a:extLst>
                    <a:ext uri="{9D8B030D-6E8A-4147-A177-3AD203B41FA5}">
                      <a16:colId xmlns:a16="http://schemas.microsoft.com/office/drawing/2014/main" val="20000"/>
                    </a:ext>
                  </a:extLst>
                </a:gridCol>
                <a:gridCol w="1713720">
                  <a:extLst>
                    <a:ext uri="{9D8B030D-6E8A-4147-A177-3AD203B41FA5}">
                      <a16:colId xmlns:a16="http://schemas.microsoft.com/office/drawing/2014/main" val="20001"/>
                    </a:ext>
                  </a:extLst>
                </a:gridCol>
                <a:gridCol w="1713720">
                  <a:extLst>
                    <a:ext uri="{9D8B030D-6E8A-4147-A177-3AD203B41FA5}">
                      <a16:colId xmlns:a16="http://schemas.microsoft.com/office/drawing/2014/main" val="20002"/>
                    </a:ext>
                  </a:extLst>
                </a:gridCol>
              </a:tblGrid>
              <a:tr h="1596732">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ja-JP" altLang="ja-JP" sz="6000" b="1" kern="100" dirty="0">
                          <a:solidFill>
                            <a:schemeClr val="tx1"/>
                          </a:solidFill>
                          <a:effectLst/>
                          <a:latin typeface="HGS教科書体" panose="02020600000000000000" pitchFamily="18" charset="-128"/>
                          <a:ea typeface="HGS教科書体" panose="02020600000000000000" pitchFamily="18" charset="-128"/>
                        </a:rPr>
                        <a:t>あ</a:t>
                      </a:r>
                      <a:endParaRPr lang="ja-JP" altLang="ja-JP" sz="6000" b="1" kern="100" dirty="0">
                        <a:solidFill>
                          <a:schemeClr val="tx1"/>
                        </a:solidFill>
                        <a:effectLst/>
                        <a:latin typeface="HGS教科書体" panose="02020600000000000000" pitchFamily="18" charset="-128"/>
                        <a:ea typeface="HGS教科書体" panose="02020600000000000000" pitchFamily="18" charset="-128"/>
                        <a:cs typeface="Times New Roman"/>
                      </a:endParaRPr>
                    </a:p>
                    <a:p>
                      <a:pPr algn="ctr">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6100" b="1" kern="100" dirty="0">
                          <a:solidFill>
                            <a:schemeClr val="tx1"/>
                          </a:solidFill>
                          <a:effectLst/>
                          <a:latin typeface="HGS教科書体" panose="02020600000000000000" pitchFamily="18" charset="-128"/>
                          <a:ea typeface="HGS教科書体" panose="02020600000000000000" pitchFamily="18" charset="-128"/>
                        </a:rPr>
                        <a:t> </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ja-JP" sz="6000" b="1" kern="100" dirty="0">
                          <a:solidFill>
                            <a:schemeClr val="tx1"/>
                          </a:solidFill>
                          <a:effectLst/>
                          <a:latin typeface="HGS教科書体" panose="02020600000000000000" pitchFamily="18" charset="-128"/>
                          <a:ea typeface="HGS教科書体" panose="02020600000000000000" pitchFamily="18" charset="-128"/>
                        </a:rPr>
                        <a:t>ち</a:t>
                      </a:r>
                      <a:endParaRPr lang="ja-JP" sz="60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530386">
                <a:tc>
                  <a:txBody>
                    <a:bodyPr/>
                    <a:lstStyle/>
                    <a:p>
                      <a:pPr algn="just">
                        <a:spcAft>
                          <a:spcPts val="0"/>
                        </a:spcAft>
                      </a:pPr>
                      <a:r>
                        <a:rPr lang="en-US" sz="6100" b="1" kern="100" dirty="0">
                          <a:solidFill>
                            <a:schemeClr val="tx1"/>
                          </a:solidFill>
                          <a:effectLst/>
                          <a:latin typeface="HGS教科書体" panose="02020600000000000000" pitchFamily="18" charset="-128"/>
                          <a:ea typeface="HGS教科書体" panose="02020600000000000000" pitchFamily="18" charset="-128"/>
                        </a:rPr>
                        <a:t> </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ja-JP" sz="6100" b="1" kern="100" dirty="0">
                          <a:solidFill>
                            <a:schemeClr val="tx1"/>
                          </a:solidFill>
                          <a:effectLst/>
                          <a:latin typeface="HGS教科書体" panose="02020600000000000000" pitchFamily="18" charset="-128"/>
                          <a:ea typeface="HGS教科書体" panose="02020600000000000000" pitchFamily="18" charset="-128"/>
                        </a:rPr>
                        <a:t>く</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6100" b="1" kern="100" dirty="0">
                          <a:solidFill>
                            <a:schemeClr val="tx1"/>
                          </a:solidFill>
                          <a:effectLst/>
                          <a:latin typeface="HGS教科書体" panose="02020600000000000000" pitchFamily="18" charset="-128"/>
                          <a:ea typeface="HGS教科書体" panose="02020600000000000000" pitchFamily="18" charset="-128"/>
                        </a:rPr>
                        <a:t> </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530386">
                <a:tc>
                  <a:txBody>
                    <a:bodyPr/>
                    <a:lstStyle/>
                    <a:p>
                      <a:pPr algn="just">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 name="フッター プレースホルダー 3">
            <a:extLst>
              <a:ext uri="{FF2B5EF4-FFF2-40B4-BE49-F238E27FC236}">
                <a16:creationId xmlns:a16="http://schemas.microsoft.com/office/drawing/2014/main" id="{295B77FB-84D5-7F96-D9B3-A49CE9B74F51}"/>
              </a:ext>
            </a:extLst>
          </p:cNvPr>
          <p:cNvSpPr>
            <a:spLocks noGrp="1"/>
          </p:cNvSpPr>
          <p:nvPr>
            <p:ph type="ftr" sz="quarter" idx="11"/>
          </p:nvPr>
        </p:nvSpPr>
        <p:spPr>
          <a:xfrm>
            <a:off x="3414713" y="5624514"/>
            <a:ext cx="3322637" cy="273844"/>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675"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t>Copyright © 2020 Je respire.Co.Ltd. All Rights Reserved.</a:t>
            </a:r>
            <a:endParaRPr kumimoji="0" lang="ja-JP" altLang="en-US" sz="675" b="0" i="0" u="none" strike="noStrike" kern="1200" cap="none" spc="0" normalizeH="0" baseline="0" noProof="0" dirty="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 name="フローチャート: 抜出し 4">
            <a:extLst>
              <a:ext uri="{FF2B5EF4-FFF2-40B4-BE49-F238E27FC236}">
                <a16:creationId xmlns:a16="http://schemas.microsoft.com/office/drawing/2014/main" id="{7625CC5E-871E-4526-8AE6-87C8FAE63C91}"/>
              </a:ext>
            </a:extLst>
          </p:cNvPr>
          <p:cNvSpPr/>
          <p:nvPr/>
        </p:nvSpPr>
        <p:spPr>
          <a:xfrm>
            <a:off x="1698537" y="4095311"/>
            <a:ext cx="943928" cy="945000"/>
          </a:xfrm>
          <a:prstGeom prst="flowChartExtra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35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8" name="スライド番号プレースホルダー 7">
            <a:extLst>
              <a:ext uri="{FF2B5EF4-FFF2-40B4-BE49-F238E27FC236}">
                <a16:creationId xmlns:a16="http://schemas.microsoft.com/office/drawing/2014/main" id="{D8644943-6C67-4A78-4CE4-41DBDC2846E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8B968E-7F4B-4379-B03B-487419B9E235}" type="slidenum">
              <a:rPr kumimoji="0" lang="ja-JP" altLang="en-US" sz="675"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ja-JP" altLang="en-US" sz="675"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2" name="楕円 1">
            <a:extLst>
              <a:ext uri="{FF2B5EF4-FFF2-40B4-BE49-F238E27FC236}">
                <a16:creationId xmlns:a16="http://schemas.microsoft.com/office/drawing/2014/main" id="{EDD16F9C-4AAF-B9CF-8EA3-6662ACE6F40E}"/>
              </a:ext>
            </a:extLst>
          </p:cNvPr>
          <p:cNvSpPr/>
          <p:nvPr/>
        </p:nvSpPr>
        <p:spPr>
          <a:xfrm>
            <a:off x="5197642" y="2526632"/>
            <a:ext cx="914400" cy="914400"/>
          </a:xfrm>
          <a:prstGeom prst="ellipse">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6158567"/>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extLst>
              <p:ext uri="{D42A27DB-BD31-4B8C-83A1-F6EECF244321}">
                <p14:modId xmlns:p14="http://schemas.microsoft.com/office/powerpoint/2010/main" val="430029444"/>
              </p:ext>
            </p:extLst>
          </p:nvPr>
        </p:nvGraphicFramePr>
        <p:xfrm>
          <a:off x="1364558" y="607337"/>
          <a:ext cx="5141160" cy="4657504"/>
        </p:xfrm>
        <a:graphic>
          <a:graphicData uri="http://schemas.openxmlformats.org/drawingml/2006/table">
            <a:tbl>
              <a:tblPr firstRow="1" firstCol="1" bandRow="1">
                <a:tableStyleId>{5C22544A-7EE6-4342-B048-85BDC9FD1C3A}</a:tableStyleId>
              </a:tblPr>
              <a:tblGrid>
                <a:gridCol w="1713720">
                  <a:extLst>
                    <a:ext uri="{9D8B030D-6E8A-4147-A177-3AD203B41FA5}">
                      <a16:colId xmlns:a16="http://schemas.microsoft.com/office/drawing/2014/main" val="20000"/>
                    </a:ext>
                  </a:extLst>
                </a:gridCol>
                <a:gridCol w="1713720">
                  <a:extLst>
                    <a:ext uri="{9D8B030D-6E8A-4147-A177-3AD203B41FA5}">
                      <a16:colId xmlns:a16="http://schemas.microsoft.com/office/drawing/2014/main" val="20001"/>
                    </a:ext>
                  </a:extLst>
                </a:gridCol>
                <a:gridCol w="1713720">
                  <a:extLst>
                    <a:ext uri="{9D8B030D-6E8A-4147-A177-3AD203B41FA5}">
                      <a16:colId xmlns:a16="http://schemas.microsoft.com/office/drawing/2014/main" val="20002"/>
                    </a:ext>
                  </a:extLst>
                </a:gridCol>
              </a:tblGrid>
              <a:tr h="1596732">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ja-JP" altLang="ja-JP" sz="6000" b="1" kern="100" dirty="0">
                        <a:solidFill>
                          <a:schemeClr val="tx1"/>
                        </a:solidFill>
                        <a:effectLst/>
                        <a:latin typeface="HGS教科書体" panose="02020600000000000000" pitchFamily="18" charset="-128"/>
                        <a:ea typeface="HGS教科書体" panose="02020600000000000000" pitchFamily="18" charset="-128"/>
                        <a:cs typeface="Times New Roman"/>
                      </a:endParaRPr>
                    </a:p>
                    <a:p>
                      <a:pPr algn="ctr">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6100" b="1" kern="100" dirty="0">
                          <a:solidFill>
                            <a:schemeClr val="tx1"/>
                          </a:solidFill>
                          <a:effectLst/>
                          <a:latin typeface="HGS教科書体" panose="02020600000000000000" pitchFamily="18" charset="-128"/>
                          <a:ea typeface="HGS教科書体" panose="02020600000000000000" pitchFamily="18" charset="-128"/>
                        </a:rPr>
                        <a:t> </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endParaRPr lang="ja-JP" sz="60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530386">
                <a:tc>
                  <a:txBody>
                    <a:bodyPr/>
                    <a:lstStyle/>
                    <a:p>
                      <a:pPr algn="just">
                        <a:spcAft>
                          <a:spcPts val="0"/>
                        </a:spcAft>
                      </a:pPr>
                      <a:r>
                        <a:rPr lang="en-US" sz="6100" b="1" kern="100" dirty="0">
                          <a:solidFill>
                            <a:schemeClr val="tx1"/>
                          </a:solidFill>
                          <a:effectLst/>
                          <a:latin typeface="HGS教科書体" panose="02020600000000000000" pitchFamily="18" charset="-128"/>
                          <a:ea typeface="HGS教科書体" panose="02020600000000000000" pitchFamily="18" charset="-128"/>
                        </a:rPr>
                        <a:t> </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6100" b="1" kern="100" dirty="0">
                          <a:solidFill>
                            <a:schemeClr val="tx1"/>
                          </a:solidFill>
                          <a:effectLst/>
                          <a:latin typeface="HGS教科書体" panose="02020600000000000000" pitchFamily="18" charset="-128"/>
                          <a:ea typeface="HGS教科書体" panose="02020600000000000000" pitchFamily="18" charset="-128"/>
                        </a:rPr>
                        <a:t> </a:t>
                      </a: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530386">
                <a:tc>
                  <a:txBody>
                    <a:bodyPr/>
                    <a:lstStyle/>
                    <a:p>
                      <a:pPr algn="just">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endParaRPr lang="ja-JP" sz="1400" b="1" kern="100" dirty="0">
                        <a:solidFill>
                          <a:schemeClr val="tx1"/>
                        </a:solidFill>
                        <a:effectLst/>
                        <a:latin typeface="HGS教科書体" panose="02020600000000000000" pitchFamily="18" charset="-128"/>
                        <a:ea typeface="HGS教科書体" panose="02020600000000000000" pitchFamily="18" charset="-128"/>
                        <a:cs typeface="Times New Roman"/>
                      </a:endParaRPr>
                    </a:p>
                  </a:txBody>
                  <a:tcPr marL="71564" marR="715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 name="フッター プレースホルダー 3"/>
          <p:cNvSpPr>
            <a:spLocks noGrp="1"/>
          </p:cNvSpPr>
          <p:nvPr>
            <p:ph type="ftr" sz="quarter" idx="11"/>
          </p:nvPr>
        </p:nvSpPr>
        <p:spPr>
          <a:xfrm>
            <a:off x="3414713" y="5624514"/>
            <a:ext cx="3322637" cy="273844"/>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675"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t>Copyright © 2020 Je respire.Co.Ltd. All Rights Reserved.</a:t>
            </a:r>
            <a:endParaRPr kumimoji="0" lang="ja-JP" altLang="en-US" sz="675" b="0" i="0" u="none" strike="noStrike" kern="1200" cap="none" spc="0" normalizeH="0" baseline="0" noProof="0" dirty="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8" name="スライド番号プレースホルダー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8B968E-7F4B-4379-B03B-487419B9E235}" type="slidenum">
              <a:rPr kumimoji="0" lang="ja-JP" altLang="en-US" sz="675"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ja-JP" altLang="en-US" sz="675"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08677778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F1096D81-7A43-41C7-BBAF-7B7512C0883D}"/>
              </a:ext>
            </a:extLst>
          </p:cNvPr>
          <p:cNvSpPr>
            <a:spLocks noGrp="1"/>
          </p:cNvSpPr>
          <p:nvPr>
            <p:ph type="ftr" sz="quarter" idx="11"/>
          </p:nvPr>
        </p:nvSpPr>
        <p:spPr>
          <a:xfrm>
            <a:off x="2652370" y="6124313"/>
            <a:ext cx="3911688" cy="343139"/>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050" b="0" i="0" u="none" strike="noStrike" kern="1200" cap="none" spc="0" normalizeH="0" baseline="0" noProof="0">
                <a:ln>
                  <a:noFill/>
                </a:ln>
                <a:solidFill>
                  <a:prstClr val="black">
                    <a:tint val="95000"/>
                  </a:prstClr>
                </a:solidFill>
                <a:effectLst/>
                <a:uLnTx/>
                <a:uFillTx/>
                <a:latin typeface="Calibri" panose="020F0502020204030204"/>
                <a:ea typeface="ＭＳ Ｐゴシック" panose="020B0600070205080204" pitchFamily="50" charset="-128"/>
                <a:cs typeface="+mn-cs"/>
              </a:rPr>
              <a:t>Copyright © 2020 Je respire.Co.Ltd. All Rights Reserved.</a:t>
            </a:r>
            <a:endParaRPr kumimoji="0" lang="en-US" altLang="ja-JP" sz="1050" b="0" i="0" u="none" strike="noStrike" kern="1200" cap="none" spc="0" normalizeH="0" baseline="0" noProof="0" dirty="0">
              <a:ln>
                <a:noFill/>
              </a:ln>
              <a:solidFill>
                <a:prstClr val="black">
                  <a:tint val="95000"/>
                </a:prstClr>
              </a:solidFill>
              <a:effectLst/>
              <a:uLnTx/>
              <a:uFillTx/>
              <a:latin typeface="Calibri" panose="020F0502020204030204"/>
              <a:ea typeface="ＭＳ Ｐゴシック" panose="020B0600070205080204" pitchFamily="50" charset="-128"/>
              <a:cs typeface="+mn-cs"/>
            </a:endParaRPr>
          </a:p>
        </p:txBody>
      </p:sp>
      <p:sp>
        <p:nvSpPr>
          <p:cNvPr id="3" name="スライド番号プレースホルダー 2">
            <a:extLst>
              <a:ext uri="{FF2B5EF4-FFF2-40B4-BE49-F238E27FC236}">
                <a16:creationId xmlns:a16="http://schemas.microsoft.com/office/drawing/2014/main" id="{E0D3351F-FE82-43C9-9E0C-E89C222411E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9375F96-22E4-43E8-B3F8-DF108DF81D9E}"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4" name="テキスト ボックス 3">
            <a:extLst>
              <a:ext uri="{FF2B5EF4-FFF2-40B4-BE49-F238E27FC236}">
                <a16:creationId xmlns:a16="http://schemas.microsoft.com/office/drawing/2014/main" id="{CEDF5737-7FCF-4F78-BAE4-4F322665CDDA}"/>
              </a:ext>
            </a:extLst>
          </p:cNvPr>
          <p:cNvSpPr txBox="1"/>
          <p:nvPr/>
        </p:nvSpPr>
        <p:spPr>
          <a:xfrm>
            <a:off x="256822" y="1015861"/>
            <a:ext cx="5662127" cy="138499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第４問　</a:t>
            </a:r>
            <a:r>
              <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30</a:t>
            </a: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秒</a:t>
            </a: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ドット（●＝黒丸）の数を答えてください</a:t>
            </a: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2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 name="楕円 1">
            <a:extLst>
              <a:ext uri="{FF2B5EF4-FFF2-40B4-BE49-F238E27FC236}">
                <a16:creationId xmlns:a16="http://schemas.microsoft.com/office/drawing/2014/main" id="{EFEA0576-9F54-424C-BA15-504AB69666E8}"/>
              </a:ext>
            </a:extLst>
          </p:cNvPr>
          <p:cNvSpPr/>
          <p:nvPr/>
        </p:nvSpPr>
        <p:spPr>
          <a:xfrm>
            <a:off x="7682041" y="4124466"/>
            <a:ext cx="161198" cy="1625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35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7" name="楕円 12">
            <a:extLst>
              <a:ext uri="{FF2B5EF4-FFF2-40B4-BE49-F238E27FC236}">
                <a16:creationId xmlns:a16="http://schemas.microsoft.com/office/drawing/2014/main" id="{A599FEAE-27A5-48D5-85C6-C0D5A0B74760}"/>
              </a:ext>
            </a:extLst>
          </p:cNvPr>
          <p:cNvSpPr/>
          <p:nvPr/>
        </p:nvSpPr>
        <p:spPr>
          <a:xfrm>
            <a:off x="8194106" y="3690234"/>
            <a:ext cx="161198" cy="1625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35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8" name="楕円 13">
            <a:extLst>
              <a:ext uri="{FF2B5EF4-FFF2-40B4-BE49-F238E27FC236}">
                <a16:creationId xmlns:a16="http://schemas.microsoft.com/office/drawing/2014/main" id="{674CD435-47DC-4D15-8C4F-CCF6F9B01A99}"/>
              </a:ext>
            </a:extLst>
          </p:cNvPr>
          <p:cNvSpPr/>
          <p:nvPr/>
        </p:nvSpPr>
        <p:spPr>
          <a:xfrm>
            <a:off x="8243437" y="4654094"/>
            <a:ext cx="161198" cy="1625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35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9" name="楕円 15">
            <a:extLst>
              <a:ext uri="{FF2B5EF4-FFF2-40B4-BE49-F238E27FC236}">
                <a16:creationId xmlns:a16="http://schemas.microsoft.com/office/drawing/2014/main" id="{F3493A66-61E8-4247-BA91-34AAF996583A}"/>
              </a:ext>
            </a:extLst>
          </p:cNvPr>
          <p:cNvSpPr/>
          <p:nvPr/>
        </p:nvSpPr>
        <p:spPr>
          <a:xfrm>
            <a:off x="7066406" y="3674498"/>
            <a:ext cx="161198" cy="1625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35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0" name="正方形/長方形 9">
            <a:extLst>
              <a:ext uri="{FF2B5EF4-FFF2-40B4-BE49-F238E27FC236}">
                <a16:creationId xmlns:a16="http://schemas.microsoft.com/office/drawing/2014/main" id="{F2D3C53B-730B-451E-B0B0-478BAFAD8DE0}"/>
              </a:ext>
            </a:extLst>
          </p:cNvPr>
          <p:cNvSpPr/>
          <p:nvPr/>
        </p:nvSpPr>
        <p:spPr>
          <a:xfrm>
            <a:off x="6857622" y="3456303"/>
            <a:ext cx="1810035" cy="1540405"/>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35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2" name="テキスト ボックス 11"/>
          <p:cNvSpPr txBox="1"/>
          <p:nvPr/>
        </p:nvSpPr>
        <p:spPr>
          <a:xfrm>
            <a:off x="7152239" y="5187635"/>
            <a:ext cx="133241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こたえは　４</a:t>
            </a:r>
          </a:p>
        </p:txBody>
      </p:sp>
      <p:sp>
        <p:nvSpPr>
          <p:cNvPr id="14" name="テキスト ボックス 13"/>
          <p:cNvSpPr txBox="1"/>
          <p:nvPr/>
        </p:nvSpPr>
        <p:spPr>
          <a:xfrm>
            <a:off x="7512869" y="3022348"/>
            <a:ext cx="4154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50" charset="-128"/>
                <a:cs typeface="+mn-cs"/>
              </a:rPr>
              <a:t>例</a:t>
            </a:r>
          </a:p>
        </p:txBody>
      </p:sp>
    </p:spTree>
    <p:extLst>
      <p:ext uri="{BB962C8B-B14F-4D97-AF65-F5344CB8AC3E}">
        <p14:creationId xmlns:p14="http://schemas.microsoft.com/office/powerpoint/2010/main" val="418467641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テーマ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テーマ2" id="{68FB2247-F836-4B33-A505-8287D74E1FD2}" vid="{6E316756-42CB-4094-9F00-84E30DAF45D6}"/>
    </a:ext>
  </a:extLst>
</a:theme>
</file>

<file path=ppt/theme/theme3.xml><?xml version="1.0" encoding="utf-8"?>
<a:theme xmlns:a="http://schemas.openxmlformats.org/drawingml/2006/main" name="1_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テーマ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テーマ2" id="{68FB2247-F836-4B33-A505-8287D74E1FD2}" vid="{6E316756-42CB-4094-9F00-84E30DAF45D6}"/>
    </a:ext>
  </a:extLst>
</a:theme>
</file>

<file path=ppt/theme/theme6.xml><?xml version="1.0" encoding="utf-8"?>
<a:theme xmlns:a="http://schemas.openxmlformats.org/drawingml/2006/main" name="4_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テーマ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テーマ2" id="{68FB2247-F836-4B33-A505-8287D74E1FD2}" vid="{6E316756-42CB-4094-9F00-84E30DAF45D6}"/>
    </a:ext>
  </a:extLst>
</a:theme>
</file>

<file path=ppt/theme/theme8.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2818</TotalTime>
  <Words>1027</Words>
  <Application>Microsoft Office PowerPoint</Application>
  <PresentationFormat>画面に合わせる (4:3)</PresentationFormat>
  <Paragraphs>418</Paragraphs>
  <Slides>15</Slides>
  <Notes>0</Notes>
  <HiddenSlides>0</HiddenSlides>
  <MMClips>1</MMClips>
  <ScaleCrop>false</ScaleCrop>
  <HeadingPairs>
    <vt:vector size="6" baseType="variant">
      <vt:variant>
        <vt:lpstr>使用されているフォント</vt:lpstr>
      </vt:variant>
      <vt:variant>
        <vt:i4>8</vt:i4>
      </vt:variant>
      <vt:variant>
        <vt:lpstr>テーマ</vt:lpstr>
      </vt:variant>
      <vt:variant>
        <vt:i4>7</vt:i4>
      </vt:variant>
      <vt:variant>
        <vt:lpstr>スライド タイトル</vt:lpstr>
      </vt:variant>
      <vt:variant>
        <vt:i4>15</vt:i4>
      </vt:variant>
    </vt:vector>
  </HeadingPairs>
  <TitlesOfParts>
    <vt:vector size="30" baseType="lpstr">
      <vt:lpstr>HGS教科書体</vt:lpstr>
      <vt:lpstr>ＭＳ Ｐゴシック</vt:lpstr>
      <vt:lpstr>メイリオ</vt:lpstr>
      <vt:lpstr>Aldhabi</vt:lpstr>
      <vt:lpstr>Arial</vt:lpstr>
      <vt:lpstr>Calibri</vt:lpstr>
      <vt:lpstr>Calibri Light</vt:lpstr>
      <vt:lpstr>Wingdings</vt:lpstr>
      <vt:lpstr>Office テーマ</vt:lpstr>
      <vt:lpstr>テーマ2</vt:lpstr>
      <vt:lpstr>1_Office テーマ</vt:lpstr>
      <vt:lpstr>2_Office テーマ</vt:lpstr>
      <vt:lpstr>2_テーマ2</vt:lpstr>
      <vt:lpstr>4_Office テーマ</vt:lpstr>
      <vt:lpstr>1_テーマ2</vt:lpstr>
      <vt:lpstr>アビリティチェック 1‐3年生版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松島雅美</dc:creator>
  <cp:lastModifiedBy>雅美 松島</cp:lastModifiedBy>
  <cp:revision>86</cp:revision>
  <cp:lastPrinted>2024-06-17T01:44:07Z</cp:lastPrinted>
  <dcterms:created xsi:type="dcterms:W3CDTF">2018-02-25T04:08:38Z</dcterms:created>
  <dcterms:modified xsi:type="dcterms:W3CDTF">2025-09-04T00:40:05Z</dcterms:modified>
</cp:coreProperties>
</file>